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56" r:id="rId3"/>
    <p:sldId id="259" r:id="rId4"/>
    <p:sldId id="261" r:id="rId5"/>
    <p:sldId id="264" r:id="rId6"/>
    <p:sldId id="265" r:id="rId7"/>
    <p:sldId id="266" r:id="rId8"/>
    <p:sldId id="262" r:id="rId9"/>
    <p:sldId id="267" r:id="rId10"/>
    <p:sldId id="268" r:id="rId11"/>
    <p:sldId id="270" r:id="rId12"/>
    <p:sldId id="263" r:id="rId13"/>
    <p:sldId id="269" r:id="rId14"/>
    <p:sldId id="25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D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86369" autoAdjust="0"/>
  </p:normalViewPr>
  <p:slideViewPr>
    <p:cSldViewPr snapToGrid="0" showGuides="1">
      <p:cViewPr varScale="1">
        <p:scale>
          <a:sx n="98" d="100"/>
          <a:sy n="98" d="100"/>
        </p:scale>
        <p:origin x="110" y="77"/>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E3E4E-808E-4B36-A7F3-6D5B6A868978}" type="datetimeFigureOut">
              <a:rPr lang="en-IN" smtClean="0"/>
              <a:t>27-04-2022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9CD22-494B-45C6-A085-EBA2FBFFA166}" type="slidenum">
              <a:rPr lang="en-IN" smtClean="0"/>
              <a:t>‹#›</a:t>
            </a:fld>
            <a:endParaRPr lang="en-IN"/>
          </a:p>
        </p:txBody>
      </p:sp>
    </p:spTree>
    <p:extLst>
      <p:ext uri="{BB962C8B-B14F-4D97-AF65-F5344CB8AC3E}">
        <p14:creationId xmlns:p14="http://schemas.microsoft.com/office/powerpoint/2010/main" val="2339723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details of the participants</a:t>
            </a:r>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2</a:t>
            </a:fld>
            <a:endParaRPr lang="en-IN"/>
          </a:p>
        </p:txBody>
      </p:sp>
    </p:spTree>
    <p:extLst>
      <p:ext uri="{BB962C8B-B14F-4D97-AF65-F5344CB8AC3E}">
        <p14:creationId xmlns:p14="http://schemas.microsoft.com/office/powerpoint/2010/main" val="2958632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11</a:t>
            </a:fld>
            <a:endParaRPr lang="en-IN"/>
          </a:p>
        </p:txBody>
      </p:sp>
    </p:spTree>
    <p:extLst>
      <p:ext uri="{BB962C8B-B14F-4D97-AF65-F5344CB8AC3E}">
        <p14:creationId xmlns:p14="http://schemas.microsoft.com/office/powerpoint/2010/main" val="1129395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12</a:t>
            </a:fld>
            <a:endParaRPr lang="en-IN"/>
          </a:p>
        </p:txBody>
      </p:sp>
    </p:spTree>
    <p:extLst>
      <p:ext uri="{BB962C8B-B14F-4D97-AF65-F5344CB8AC3E}">
        <p14:creationId xmlns:p14="http://schemas.microsoft.com/office/powerpoint/2010/main" val="2299010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13</a:t>
            </a:fld>
            <a:endParaRPr lang="en-IN"/>
          </a:p>
        </p:txBody>
      </p:sp>
    </p:spTree>
    <p:extLst>
      <p:ext uri="{BB962C8B-B14F-4D97-AF65-F5344CB8AC3E}">
        <p14:creationId xmlns:p14="http://schemas.microsoft.com/office/powerpoint/2010/main" val="51021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3</a:t>
            </a:fld>
            <a:endParaRPr lang="en-IN"/>
          </a:p>
        </p:txBody>
      </p:sp>
    </p:spTree>
    <p:extLst>
      <p:ext uri="{BB962C8B-B14F-4D97-AF65-F5344CB8AC3E}">
        <p14:creationId xmlns:p14="http://schemas.microsoft.com/office/powerpoint/2010/main" val="113919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4</a:t>
            </a:fld>
            <a:endParaRPr lang="en-IN"/>
          </a:p>
        </p:txBody>
      </p:sp>
    </p:spTree>
    <p:extLst>
      <p:ext uri="{BB962C8B-B14F-4D97-AF65-F5344CB8AC3E}">
        <p14:creationId xmlns:p14="http://schemas.microsoft.com/office/powerpoint/2010/main" val="779044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5</a:t>
            </a:fld>
            <a:endParaRPr lang="en-IN"/>
          </a:p>
        </p:txBody>
      </p:sp>
    </p:spTree>
    <p:extLst>
      <p:ext uri="{BB962C8B-B14F-4D97-AF65-F5344CB8AC3E}">
        <p14:creationId xmlns:p14="http://schemas.microsoft.com/office/powerpoint/2010/main" val="989627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6</a:t>
            </a:fld>
            <a:endParaRPr lang="en-IN"/>
          </a:p>
        </p:txBody>
      </p:sp>
    </p:spTree>
    <p:extLst>
      <p:ext uri="{BB962C8B-B14F-4D97-AF65-F5344CB8AC3E}">
        <p14:creationId xmlns:p14="http://schemas.microsoft.com/office/powerpoint/2010/main" val="1997038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7</a:t>
            </a:fld>
            <a:endParaRPr lang="en-IN"/>
          </a:p>
        </p:txBody>
      </p:sp>
    </p:spTree>
    <p:extLst>
      <p:ext uri="{BB962C8B-B14F-4D97-AF65-F5344CB8AC3E}">
        <p14:creationId xmlns:p14="http://schemas.microsoft.com/office/powerpoint/2010/main" val="135938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8</a:t>
            </a:fld>
            <a:endParaRPr lang="en-IN"/>
          </a:p>
        </p:txBody>
      </p:sp>
    </p:spTree>
    <p:extLst>
      <p:ext uri="{BB962C8B-B14F-4D97-AF65-F5344CB8AC3E}">
        <p14:creationId xmlns:p14="http://schemas.microsoft.com/office/powerpoint/2010/main" val="115573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9</a:t>
            </a:fld>
            <a:endParaRPr lang="en-IN"/>
          </a:p>
        </p:txBody>
      </p:sp>
    </p:spTree>
    <p:extLst>
      <p:ext uri="{BB962C8B-B14F-4D97-AF65-F5344CB8AC3E}">
        <p14:creationId xmlns:p14="http://schemas.microsoft.com/office/powerpoint/2010/main" val="2245974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39CD22-494B-45C6-A085-EBA2FBFFA166}" type="slidenum">
              <a:rPr lang="en-IN" smtClean="0"/>
              <a:t>10</a:t>
            </a:fld>
            <a:endParaRPr lang="en-IN"/>
          </a:p>
        </p:txBody>
      </p:sp>
    </p:spTree>
    <p:extLst>
      <p:ext uri="{BB962C8B-B14F-4D97-AF65-F5344CB8AC3E}">
        <p14:creationId xmlns:p14="http://schemas.microsoft.com/office/powerpoint/2010/main" val="161018342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8013D1A6-5BFE-486F-860E-6BDC47C63816}"/>
              </a:ext>
            </a:extLst>
          </p:cNvPr>
          <p:cNvCxnSpPr/>
          <p:nvPr userDrawn="1"/>
        </p:nvCxnSpPr>
        <p:spPr>
          <a:xfrm>
            <a:off x="811850" y="982766"/>
            <a:ext cx="824669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0D2EDCF-24DA-4D22-856E-75FF48B30267}"/>
              </a:ext>
            </a:extLst>
          </p:cNvPr>
          <p:cNvSpPr/>
          <p:nvPr userDrawn="1"/>
        </p:nvSpPr>
        <p:spPr>
          <a:xfrm>
            <a:off x="0" y="5944552"/>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arallelogram 6">
            <a:extLst>
              <a:ext uri="{FF2B5EF4-FFF2-40B4-BE49-F238E27FC236}">
                <a16:creationId xmlns:a16="http://schemas.microsoft.com/office/drawing/2014/main" id="{C44C89F1-693D-464C-80FA-1C03D1DE69D9}"/>
              </a:ext>
            </a:extLst>
          </p:cNvPr>
          <p:cNvSpPr/>
          <p:nvPr userDrawn="1"/>
        </p:nvSpPr>
        <p:spPr>
          <a:xfrm>
            <a:off x="4819649" y="-15875"/>
            <a:ext cx="7375525" cy="6864351"/>
          </a:xfrm>
          <a:custGeom>
            <a:avLst/>
            <a:gdLst>
              <a:gd name="connsiteX0" fmla="*/ 0 w 10267950"/>
              <a:gd name="connsiteY0" fmla="*/ 6858001 h 6858001"/>
              <a:gd name="connsiteX1" fmla="*/ 4895035 w 10267950"/>
              <a:gd name="connsiteY1" fmla="*/ 0 h 6858001"/>
              <a:gd name="connsiteX2" fmla="*/ 10267950 w 10267950"/>
              <a:gd name="connsiteY2" fmla="*/ 0 h 6858001"/>
              <a:gd name="connsiteX3" fmla="*/ 5372915 w 10267950"/>
              <a:gd name="connsiteY3" fmla="*/ 6858001 h 6858001"/>
              <a:gd name="connsiteX4" fmla="*/ 0 w 10267950"/>
              <a:gd name="connsiteY4" fmla="*/ 6858001 h 6858001"/>
              <a:gd name="connsiteX0" fmla="*/ 0 w 10267950"/>
              <a:gd name="connsiteY0" fmla="*/ 6858001 h 6858001"/>
              <a:gd name="connsiteX1" fmla="*/ 4895035 w 10267950"/>
              <a:gd name="connsiteY1" fmla="*/ 0 h 6858001"/>
              <a:gd name="connsiteX2" fmla="*/ 10267950 w 10267950"/>
              <a:gd name="connsiteY2" fmla="*/ 0 h 6858001"/>
              <a:gd name="connsiteX3" fmla="*/ 7372350 w 10267950"/>
              <a:gd name="connsiteY3" fmla="*/ 4052888 h 6858001"/>
              <a:gd name="connsiteX4" fmla="*/ 5372915 w 10267950"/>
              <a:gd name="connsiteY4" fmla="*/ 6858001 h 6858001"/>
              <a:gd name="connsiteX5" fmla="*/ 0 w 10267950"/>
              <a:gd name="connsiteY5" fmla="*/ 6858001 h 6858001"/>
              <a:gd name="connsiteX0" fmla="*/ 0 w 10267950"/>
              <a:gd name="connsiteY0" fmla="*/ 6864351 h 6864351"/>
              <a:gd name="connsiteX1" fmla="*/ 4895035 w 10267950"/>
              <a:gd name="connsiteY1" fmla="*/ 6350 h 6864351"/>
              <a:gd name="connsiteX2" fmla="*/ 7375525 w 10267950"/>
              <a:gd name="connsiteY2" fmla="*/ 0 h 6864351"/>
              <a:gd name="connsiteX3" fmla="*/ 10267950 w 10267950"/>
              <a:gd name="connsiteY3" fmla="*/ 6350 h 6864351"/>
              <a:gd name="connsiteX4" fmla="*/ 7372350 w 10267950"/>
              <a:gd name="connsiteY4" fmla="*/ 4059238 h 6864351"/>
              <a:gd name="connsiteX5" fmla="*/ 5372915 w 10267950"/>
              <a:gd name="connsiteY5" fmla="*/ 6864351 h 6864351"/>
              <a:gd name="connsiteX6" fmla="*/ 0 w 10267950"/>
              <a:gd name="connsiteY6" fmla="*/ 6864351 h 6864351"/>
              <a:gd name="connsiteX0" fmla="*/ 0 w 7375525"/>
              <a:gd name="connsiteY0" fmla="*/ 6864351 h 6864351"/>
              <a:gd name="connsiteX1" fmla="*/ 4895035 w 7375525"/>
              <a:gd name="connsiteY1" fmla="*/ 6350 h 6864351"/>
              <a:gd name="connsiteX2" fmla="*/ 7375525 w 7375525"/>
              <a:gd name="connsiteY2" fmla="*/ 0 h 6864351"/>
              <a:gd name="connsiteX3" fmla="*/ 7372350 w 7375525"/>
              <a:gd name="connsiteY3" fmla="*/ 4059238 h 6864351"/>
              <a:gd name="connsiteX4" fmla="*/ 5372915 w 7375525"/>
              <a:gd name="connsiteY4" fmla="*/ 6864351 h 6864351"/>
              <a:gd name="connsiteX5" fmla="*/ 0 w 7375525"/>
              <a:gd name="connsiteY5" fmla="*/ 6864351 h 6864351"/>
              <a:gd name="connsiteX0" fmla="*/ 0 w 7375525"/>
              <a:gd name="connsiteY0" fmla="*/ 6864351 h 6864351"/>
              <a:gd name="connsiteX1" fmla="*/ 4895035 w 7375525"/>
              <a:gd name="connsiteY1" fmla="*/ 6350 h 6864351"/>
              <a:gd name="connsiteX2" fmla="*/ 7375525 w 7375525"/>
              <a:gd name="connsiteY2" fmla="*/ 0 h 6864351"/>
              <a:gd name="connsiteX3" fmla="*/ 7372350 w 7375525"/>
              <a:gd name="connsiteY3" fmla="*/ 4059238 h 6864351"/>
              <a:gd name="connsiteX4" fmla="*/ 5372915 w 7375525"/>
              <a:gd name="connsiteY4" fmla="*/ 6864351 h 6864351"/>
              <a:gd name="connsiteX5" fmla="*/ 0 w 7375525"/>
              <a:gd name="connsiteY5" fmla="*/ 6864351 h 6864351"/>
              <a:gd name="connsiteX0" fmla="*/ 0 w 7375525"/>
              <a:gd name="connsiteY0" fmla="*/ 6864351 h 6864351"/>
              <a:gd name="connsiteX1" fmla="*/ 4895035 w 7375525"/>
              <a:gd name="connsiteY1" fmla="*/ 6350 h 6864351"/>
              <a:gd name="connsiteX2" fmla="*/ 7375525 w 7375525"/>
              <a:gd name="connsiteY2" fmla="*/ 0 h 6864351"/>
              <a:gd name="connsiteX3" fmla="*/ 7374731 w 7375525"/>
              <a:gd name="connsiteY3" fmla="*/ 4059238 h 6864351"/>
              <a:gd name="connsiteX4" fmla="*/ 5372915 w 7375525"/>
              <a:gd name="connsiteY4" fmla="*/ 6864351 h 6864351"/>
              <a:gd name="connsiteX5" fmla="*/ 0 w 7375525"/>
              <a:gd name="connsiteY5" fmla="*/ 6864351 h 686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5525" h="6864351">
                <a:moveTo>
                  <a:pt x="0" y="6864351"/>
                </a:moveTo>
                <a:lnTo>
                  <a:pt x="4895035" y="6350"/>
                </a:lnTo>
                <a:lnTo>
                  <a:pt x="7375525" y="0"/>
                </a:lnTo>
                <a:cubicBezTo>
                  <a:pt x="7374467" y="1353079"/>
                  <a:pt x="7375789" y="2706159"/>
                  <a:pt x="7374731" y="4059238"/>
                </a:cubicBezTo>
                <a:lnTo>
                  <a:pt x="5372915" y="6864351"/>
                </a:lnTo>
                <a:lnTo>
                  <a:pt x="0" y="6864351"/>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9CF8FDD4-3CBC-4283-A26F-D47A9BCAD91C}"/>
              </a:ext>
            </a:extLst>
          </p:cNvPr>
          <p:cNvSpPr>
            <a:spLocks noGrp="1"/>
          </p:cNvSpPr>
          <p:nvPr>
            <p:ph type="ctrTitle" hasCustomPrompt="1"/>
          </p:nvPr>
        </p:nvSpPr>
        <p:spPr>
          <a:xfrm>
            <a:off x="333829" y="2530247"/>
            <a:ext cx="7257142" cy="1587046"/>
          </a:xfrm>
        </p:spPr>
        <p:txBody>
          <a:bodyPr anchor="b"/>
          <a:lstStyle>
            <a:lvl1pPr algn="ctr">
              <a:defRPr sz="48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245C5707-5ECC-488F-97C3-E0D5CAC473BC}"/>
              </a:ext>
            </a:extLst>
          </p:cNvPr>
          <p:cNvSpPr>
            <a:spLocks noGrp="1"/>
          </p:cNvSpPr>
          <p:nvPr>
            <p:ph type="subTitle" idx="1"/>
          </p:nvPr>
        </p:nvSpPr>
        <p:spPr>
          <a:xfrm>
            <a:off x="333829" y="4211638"/>
            <a:ext cx="7257142" cy="69419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9" name="Parallelogram 8">
            <a:extLst>
              <a:ext uri="{FF2B5EF4-FFF2-40B4-BE49-F238E27FC236}">
                <a16:creationId xmlns:a16="http://schemas.microsoft.com/office/drawing/2014/main" id="{58D4FC83-738E-40C9-B737-B35B08364E42}"/>
              </a:ext>
            </a:extLst>
          </p:cNvPr>
          <p:cNvSpPr/>
          <p:nvPr userDrawn="1"/>
        </p:nvSpPr>
        <p:spPr>
          <a:xfrm>
            <a:off x="4812532" y="6646069"/>
            <a:ext cx="5524473" cy="209549"/>
          </a:xfrm>
          <a:prstGeom prst="parallelogram">
            <a:avLst>
              <a:gd name="adj" fmla="val 71377"/>
            </a:avLst>
          </a:pr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a:extLst>
              <a:ext uri="{FF2B5EF4-FFF2-40B4-BE49-F238E27FC236}">
                <a16:creationId xmlns:a16="http://schemas.microsoft.com/office/drawing/2014/main" id="{0E46BCF0-4D19-453A-AF5E-A2FBC4828C66}"/>
              </a:ext>
            </a:extLst>
          </p:cNvPr>
          <p:cNvSpPr/>
          <p:nvPr userDrawn="1"/>
        </p:nvSpPr>
        <p:spPr>
          <a:xfrm>
            <a:off x="4964430" y="4049395"/>
            <a:ext cx="7219950" cy="2597150"/>
          </a:xfrm>
          <a:prstGeom prst="parallelogram">
            <a:avLst>
              <a:gd name="adj" fmla="val 71210"/>
            </a:avLst>
          </a:prstGeom>
          <a:blipFill>
            <a:blip r:embed="rId2" cstate="email">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5FF8A40D-9E08-4FE4-B9FA-FD2B6DC17C6B}"/>
              </a:ext>
            </a:extLst>
          </p:cNvPr>
          <p:cNvSpPr/>
          <p:nvPr userDrawn="1"/>
        </p:nvSpPr>
        <p:spPr>
          <a:xfrm>
            <a:off x="9152547" y="4049871"/>
            <a:ext cx="1186176" cy="2601128"/>
          </a:xfrm>
          <a:prstGeom prst="rect">
            <a:avLst/>
          </a:prstGeom>
          <a:blipFill dpi="0" rotWithShape="1">
            <a:blip r:embed="rId4" cstate="email">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Triangle 12">
            <a:extLst>
              <a:ext uri="{FF2B5EF4-FFF2-40B4-BE49-F238E27FC236}">
                <a16:creationId xmlns:a16="http://schemas.microsoft.com/office/drawing/2014/main" id="{C64D7332-63FD-4D03-A691-7E2401131DA8}"/>
              </a:ext>
            </a:extLst>
          </p:cNvPr>
          <p:cNvSpPr/>
          <p:nvPr userDrawn="1"/>
        </p:nvSpPr>
        <p:spPr>
          <a:xfrm flipV="1">
            <a:off x="10337797" y="4044941"/>
            <a:ext cx="1854203" cy="2601128"/>
          </a:xfrm>
          <a:prstGeom prst="rtTriangle">
            <a:avLst/>
          </a:pr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group of people in the sky&#10;&#10;Description automatically generated with low confidence">
            <a:extLst>
              <a:ext uri="{FF2B5EF4-FFF2-40B4-BE49-F238E27FC236}">
                <a16:creationId xmlns:a16="http://schemas.microsoft.com/office/drawing/2014/main" id="{CCACC64D-4FEA-43F7-B984-83DC999E8424}"/>
              </a:ext>
            </a:extLst>
          </p:cNvPr>
          <p:cNvPicPr>
            <a:picLocks noChangeAspect="1"/>
          </p:cNvPicPr>
          <p:nvPr userDrawn="1"/>
        </p:nvPicPr>
        <p:blipFill rotWithShape="1">
          <a:blip r:embed="rId6"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337005" y="-19209"/>
            <a:ext cx="1852587" cy="4068604"/>
          </a:xfrm>
          <a:prstGeom prst="rect">
            <a:avLst/>
          </a:prstGeom>
        </p:spPr>
      </p:pic>
      <p:pic>
        <p:nvPicPr>
          <p:cNvPr id="14" name="Picture 13">
            <a:extLst>
              <a:ext uri="{FF2B5EF4-FFF2-40B4-BE49-F238E27FC236}">
                <a16:creationId xmlns:a16="http://schemas.microsoft.com/office/drawing/2014/main" id="{4103B208-EF02-4B2C-B526-6DC58EEA2CB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853731" y="300716"/>
            <a:ext cx="2616202" cy="1495596"/>
          </a:xfrm>
          <a:prstGeom prst="rect">
            <a:avLst/>
          </a:prstGeom>
        </p:spPr>
      </p:pic>
      <p:pic>
        <p:nvPicPr>
          <p:cNvPr id="15" name="Picture 14">
            <a:extLst>
              <a:ext uri="{FF2B5EF4-FFF2-40B4-BE49-F238E27FC236}">
                <a16:creationId xmlns:a16="http://schemas.microsoft.com/office/drawing/2014/main" id="{B37811B1-4690-4246-8932-5DCB7A869E29}"/>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266344" y="2091898"/>
            <a:ext cx="1636779" cy="1624587"/>
          </a:xfrm>
          <a:prstGeom prst="rect">
            <a:avLst/>
          </a:prstGeom>
        </p:spPr>
      </p:pic>
      <p:pic>
        <p:nvPicPr>
          <p:cNvPr id="16" name="Picture 15">
            <a:extLst>
              <a:ext uri="{FF2B5EF4-FFF2-40B4-BE49-F238E27FC236}">
                <a16:creationId xmlns:a16="http://schemas.microsoft.com/office/drawing/2014/main" id="{0ECE3270-025F-49EF-B7F1-BA7687FD290A}"/>
              </a:ext>
            </a:extLst>
          </p:cNvPr>
          <p:cNvPicPr>
            <a:picLocks noChangeAspect="1"/>
          </p:cNvPicPr>
          <p:nvPr userDrawn="1"/>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275035" y="3395345"/>
            <a:ext cx="606584" cy="606584"/>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DF96C365-8E27-48F4-AB7C-9955DD364690}"/>
              </a:ext>
            </a:extLst>
          </p:cNvPr>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0702795" y="4379089"/>
            <a:ext cx="558756" cy="55697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27952DDE-F728-45F9-8FCD-64D12EF1802A}"/>
              </a:ext>
            </a:extLst>
          </p:cNvPr>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623745" y="1458121"/>
            <a:ext cx="558756" cy="556972"/>
          </a:xfrm>
          <a:prstGeom prst="rect">
            <a:avLst/>
          </a:prstGeom>
        </p:spPr>
      </p:pic>
      <p:pic>
        <p:nvPicPr>
          <p:cNvPr id="20" name="Picture 19" descr="Shape&#10;&#10;Description automatically generated with medium confidence">
            <a:extLst>
              <a:ext uri="{FF2B5EF4-FFF2-40B4-BE49-F238E27FC236}">
                <a16:creationId xmlns:a16="http://schemas.microsoft.com/office/drawing/2014/main" id="{60990367-4D41-41EC-BD18-9E9C592B1CE2}"/>
              </a:ext>
            </a:extLst>
          </p:cNvPr>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86471" y="5992934"/>
            <a:ext cx="608342" cy="655347"/>
          </a:xfrm>
          <a:prstGeom prst="rect">
            <a:avLst/>
          </a:prstGeom>
        </p:spPr>
      </p:pic>
    </p:spTree>
    <p:extLst>
      <p:ext uri="{BB962C8B-B14F-4D97-AF65-F5344CB8AC3E}">
        <p14:creationId xmlns:p14="http://schemas.microsoft.com/office/powerpoint/2010/main" val="15769999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FCB-0A15-4D55-BD93-BFEFBBCA9C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0D2B0F-1CEB-4C3C-80A1-C3D10433E1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77E837-D95E-486A-937B-55E0C1004996}"/>
              </a:ext>
            </a:extLst>
          </p:cNvPr>
          <p:cNvSpPr>
            <a:spLocks noGrp="1"/>
          </p:cNvSpPr>
          <p:nvPr>
            <p:ph type="dt" sz="half" idx="10"/>
          </p:nvPr>
        </p:nvSpPr>
        <p:spPr/>
        <p:txBody>
          <a:bodyPr/>
          <a:lstStyle/>
          <a:p>
            <a:fld id="{97CCEABD-277B-4519-9BD0-730684DBC0AA}" type="datetimeFigureOut">
              <a:rPr lang="en-IN" smtClean="0"/>
              <a:t>27-04-2022</a:t>
            </a:fld>
            <a:endParaRPr lang="en-IN"/>
          </a:p>
        </p:txBody>
      </p:sp>
      <p:sp>
        <p:nvSpPr>
          <p:cNvPr id="5" name="Footer Placeholder 4">
            <a:extLst>
              <a:ext uri="{FF2B5EF4-FFF2-40B4-BE49-F238E27FC236}">
                <a16:creationId xmlns:a16="http://schemas.microsoft.com/office/drawing/2014/main" id="{45A1C037-A84D-4333-8343-2BE30C5B6F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0316E0-AA0D-499F-8EC1-DC984FFE5F20}"/>
              </a:ext>
            </a:extLst>
          </p:cNvPr>
          <p:cNvSpPr>
            <a:spLocks noGrp="1"/>
          </p:cNvSpPr>
          <p:nvPr>
            <p:ph type="sldNum" sz="quarter" idx="12"/>
          </p:nvPr>
        </p:nvSpPr>
        <p:spPr/>
        <p:txBody>
          <a:bodyPr/>
          <a:lstStyle/>
          <a:p>
            <a:fld id="{00B533A2-F53D-4F2D-823F-7398BB2D9C09}" type="slidenum">
              <a:rPr lang="en-IN" smtClean="0"/>
              <a:t>‹#›</a:t>
            </a:fld>
            <a:endParaRPr lang="en-IN"/>
          </a:p>
        </p:txBody>
      </p:sp>
    </p:spTree>
    <p:extLst>
      <p:ext uri="{BB962C8B-B14F-4D97-AF65-F5344CB8AC3E}">
        <p14:creationId xmlns:p14="http://schemas.microsoft.com/office/powerpoint/2010/main" val="1348020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4C7A0-4F11-4B78-A934-C4CB7FA775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2196FB-4E64-4144-BEEE-4743C4A5A1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2AC911-73E0-4E1C-A283-5E3FB8BB086C}"/>
              </a:ext>
            </a:extLst>
          </p:cNvPr>
          <p:cNvSpPr>
            <a:spLocks noGrp="1"/>
          </p:cNvSpPr>
          <p:nvPr>
            <p:ph type="dt" sz="half" idx="10"/>
          </p:nvPr>
        </p:nvSpPr>
        <p:spPr/>
        <p:txBody>
          <a:bodyPr/>
          <a:lstStyle/>
          <a:p>
            <a:fld id="{97CCEABD-277B-4519-9BD0-730684DBC0AA}" type="datetimeFigureOut">
              <a:rPr lang="en-IN" smtClean="0"/>
              <a:t>27-04-2022</a:t>
            </a:fld>
            <a:endParaRPr lang="en-IN"/>
          </a:p>
        </p:txBody>
      </p:sp>
      <p:sp>
        <p:nvSpPr>
          <p:cNvPr id="5" name="Footer Placeholder 4">
            <a:extLst>
              <a:ext uri="{FF2B5EF4-FFF2-40B4-BE49-F238E27FC236}">
                <a16:creationId xmlns:a16="http://schemas.microsoft.com/office/drawing/2014/main" id="{CB73DF63-806F-4C08-AE53-9972BDC7B2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F82B7F-5CEB-4B68-8AB7-B584633B99BA}"/>
              </a:ext>
            </a:extLst>
          </p:cNvPr>
          <p:cNvSpPr>
            <a:spLocks noGrp="1"/>
          </p:cNvSpPr>
          <p:nvPr>
            <p:ph type="sldNum" sz="quarter" idx="12"/>
          </p:nvPr>
        </p:nvSpPr>
        <p:spPr/>
        <p:txBody>
          <a:bodyPr/>
          <a:lstStyle/>
          <a:p>
            <a:fld id="{00B533A2-F53D-4F2D-823F-7398BB2D9C09}" type="slidenum">
              <a:rPr lang="en-IN" smtClean="0"/>
              <a:t>‹#›</a:t>
            </a:fld>
            <a:endParaRPr lang="en-IN"/>
          </a:p>
        </p:txBody>
      </p:sp>
    </p:spTree>
    <p:extLst>
      <p:ext uri="{BB962C8B-B14F-4D97-AF65-F5344CB8AC3E}">
        <p14:creationId xmlns:p14="http://schemas.microsoft.com/office/powerpoint/2010/main" val="3730417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2F7C-477A-4AAE-BCC1-BBD94B0AD5A6}"/>
              </a:ext>
            </a:extLst>
          </p:cNvPr>
          <p:cNvSpPr>
            <a:spLocks noGrp="1"/>
          </p:cNvSpPr>
          <p:nvPr>
            <p:ph type="title"/>
          </p:nvPr>
        </p:nvSpPr>
        <p:spPr>
          <a:xfrm>
            <a:off x="838200" y="365125"/>
            <a:ext cx="10515600" cy="626187"/>
          </a:xfrm>
          <a:prstGeom prst="rect">
            <a:avLst/>
          </a:prstGeom>
        </p:spPr>
        <p:txBody>
          <a:bodyPr/>
          <a:lstStyle>
            <a:lvl1pPr>
              <a:defRPr sz="3200"/>
            </a:lvl1pPr>
          </a:lstStyle>
          <a:p>
            <a:r>
              <a:rPr lang="en-US"/>
              <a:t>Click to edit Master title style</a:t>
            </a:r>
            <a:endParaRPr lang="en-IN"/>
          </a:p>
        </p:txBody>
      </p:sp>
      <p:sp>
        <p:nvSpPr>
          <p:cNvPr id="3" name="Rectangle 2">
            <a:extLst>
              <a:ext uri="{FF2B5EF4-FFF2-40B4-BE49-F238E27FC236}">
                <a16:creationId xmlns:a16="http://schemas.microsoft.com/office/drawing/2014/main" id="{496DC28C-FBD4-48D9-9318-E010EBF29B45}"/>
              </a:ext>
            </a:extLst>
          </p:cNvPr>
          <p:cNvSpPr/>
          <p:nvPr userDrawn="1"/>
        </p:nvSpPr>
        <p:spPr>
          <a:xfrm>
            <a:off x="11041168" y="0"/>
            <a:ext cx="1055317" cy="99131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6">
            <a:extLst>
              <a:ext uri="{FF2B5EF4-FFF2-40B4-BE49-F238E27FC236}">
                <a16:creationId xmlns:a16="http://schemas.microsoft.com/office/drawing/2014/main" id="{D5DA0AF1-8F9B-4CD0-84AE-F4EE850EF2CF}"/>
              </a:ext>
            </a:extLst>
          </p:cNvPr>
          <p:cNvSpPr/>
          <p:nvPr userDrawn="1"/>
        </p:nvSpPr>
        <p:spPr>
          <a:xfrm>
            <a:off x="-3175" y="6650831"/>
            <a:ext cx="9737725" cy="209549"/>
          </a:xfrm>
          <a:custGeom>
            <a:avLst/>
            <a:gdLst>
              <a:gd name="connsiteX0" fmla="*/ 0 w 9883775"/>
              <a:gd name="connsiteY0" fmla="*/ 209549 h 209549"/>
              <a:gd name="connsiteX1" fmla="*/ 149570 w 9883775"/>
              <a:gd name="connsiteY1" fmla="*/ 0 h 209549"/>
              <a:gd name="connsiteX2" fmla="*/ 9883775 w 9883775"/>
              <a:gd name="connsiteY2" fmla="*/ 0 h 209549"/>
              <a:gd name="connsiteX3" fmla="*/ 9734205 w 9883775"/>
              <a:gd name="connsiteY3" fmla="*/ 209549 h 209549"/>
              <a:gd name="connsiteX4" fmla="*/ 0 w 9883775"/>
              <a:gd name="connsiteY4" fmla="*/ 209549 h 209549"/>
              <a:gd name="connsiteX0" fmla="*/ 0 w 9747250"/>
              <a:gd name="connsiteY0" fmla="*/ 206374 h 209549"/>
              <a:gd name="connsiteX1" fmla="*/ 13045 w 9747250"/>
              <a:gd name="connsiteY1" fmla="*/ 0 h 209549"/>
              <a:gd name="connsiteX2" fmla="*/ 9747250 w 9747250"/>
              <a:gd name="connsiteY2" fmla="*/ 0 h 209549"/>
              <a:gd name="connsiteX3" fmla="*/ 9597680 w 9747250"/>
              <a:gd name="connsiteY3" fmla="*/ 209549 h 209549"/>
              <a:gd name="connsiteX4" fmla="*/ 0 w 9747250"/>
              <a:gd name="connsiteY4" fmla="*/ 206374 h 209549"/>
              <a:gd name="connsiteX0" fmla="*/ 0 w 9737725"/>
              <a:gd name="connsiteY0" fmla="*/ 206374 h 209549"/>
              <a:gd name="connsiteX1" fmla="*/ 3520 w 9737725"/>
              <a:gd name="connsiteY1" fmla="*/ 0 h 209549"/>
              <a:gd name="connsiteX2" fmla="*/ 9737725 w 9737725"/>
              <a:gd name="connsiteY2" fmla="*/ 0 h 209549"/>
              <a:gd name="connsiteX3" fmla="*/ 9588155 w 9737725"/>
              <a:gd name="connsiteY3" fmla="*/ 209549 h 209549"/>
              <a:gd name="connsiteX4" fmla="*/ 0 w 9737725"/>
              <a:gd name="connsiteY4" fmla="*/ 206374 h 209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7725" h="209549">
                <a:moveTo>
                  <a:pt x="0" y="206374"/>
                </a:moveTo>
                <a:cubicBezTo>
                  <a:pt x="1173" y="137583"/>
                  <a:pt x="2347" y="68791"/>
                  <a:pt x="3520" y="0"/>
                </a:cubicBezTo>
                <a:lnTo>
                  <a:pt x="9737725" y="0"/>
                </a:lnTo>
                <a:lnTo>
                  <a:pt x="9588155" y="209549"/>
                </a:lnTo>
                <a:lnTo>
                  <a:pt x="0" y="206374"/>
                </a:lnTo>
                <a:close/>
              </a:path>
            </a:pathLst>
          </a:cu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a:extLst>
              <a:ext uri="{FF2B5EF4-FFF2-40B4-BE49-F238E27FC236}">
                <a16:creationId xmlns:a16="http://schemas.microsoft.com/office/drawing/2014/main" id="{3B8E5746-738D-4006-814A-3C5906FCBB10}"/>
              </a:ext>
            </a:extLst>
          </p:cNvPr>
          <p:cNvSpPr/>
          <p:nvPr userDrawn="1"/>
        </p:nvSpPr>
        <p:spPr>
          <a:xfrm>
            <a:off x="9625011" y="6586539"/>
            <a:ext cx="2143126" cy="271462"/>
          </a:xfrm>
          <a:prstGeom prst="parallelogram">
            <a:avLst>
              <a:gd name="adj" fmla="val 7137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Parallelogram 8">
            <a:extLst>
              <a:ext uri="{FF2B5EF4-FFF2-40B4-BE49-F238E27FC236}">
                <a16:creationId xmlns:a16="http://schemas.microsoft.com/office/drawing/2014/main" id="{FA38073E-0F20-433F-9ADD-5309A8A5B6F7}"/>
              </a:ext>
            </a:extLst>
          </p:cNvPr>
          <p:cNvSpPr/>
          <p:nvPr userDrawn="1"/>
        </p:nvSpPr>
        <p:spPr>
          <a:xfrm>
            <a:off x="11610976" y="6648451"/>
            <a:ext cx="583406" cy="209549"/>
          </a:xfrm>
          <a:custGeom>
            <a:avLst/>
            <a:gdLst>
              <a:gd name="connsiteX0" fmla="*/ 0 w 731044"/>
              <a:gd name="connsiteY0" fmla="*/ 209549 h 209549"/>
              <a:gd name="connsiteX1" fmla="*/ 149570 w 731044"/>
              <a:gd name="connsiteY1" fmla="*/ 0 h 209549"/>
              <a:gd name="connsiteX2" fmla="*/ 731044 w 731044"/>
              <a:gd name="connsiteY2" fmla="*/ 0 h 209549"/>
              <a:gd name="connsiteX3" fmla="*/ 581474 w 731044"/>
              <a:gd name="connsiteY3" fmla="*/ 209549 h 209549"/>
              <a:gd name="connsiteX4" fmla="*/ 0 w 731044"/>
              <a:gd name="connsiteY4" fmla="*/ 209549 h 209549"/>
              <a:gd name="connsiteX0" fmla="*/ 0 w 583406"/>
              <a:gd name="connsiteY0" fmla="*/ 209549 h 209549"/>
              <a:gd name="connsiteX1" fmla="*/ 149570 w 583406"/>
              <a:gd name="connsiteY1" fmla="*/ 0 h 209549"/>
              <a:gd name="connsiteX2" fmla="*/ 583406 w 583406"/>
              <a:gd name="connsiteY2" fmla="*/ 0 h 209549"/>
              <a:gd name="connsiteX3" fmla="*/ 581474 w 583406"/>
              <a:gd name="connsiteY3" fmla="*/ 209549 h 209549"/>
              <a:gd name="connsiteX4" fmla="*/ 0 w 583406"/>
              <a:gd name="connsiteY4" fmla="*/ 209549 h 209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406" h="209549">
                <a:moveTo>
                  <a:pt x="0" y="209549"/>
                </a:moveTo>
                <a:lnTo>
                  <a:pt x="149570" y="0"/>
                </a:lnTo>
                <a:lnTo>
                  <a:pt x="583406" y="0"/>
                </a:lnTo>
                <a:lnTo>
                  <a:pt x="581474" y="209549"/>
                </a:lnTo>
                <a:lnTo>
                  <a:pt x="0" y="209549"/>
                </a:lnTo>
                <a:close/>
              </a:path>
            </a:pathLst>
          </a:cu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Logo&#10;&#10;Description automatically generated">
            <a:extLst>
              <a:ext uri="{FF2B5EF4-FFF2-40B4-BE49-F238E27FC236}">
                <a16:creationId xmlns:a16="http://schemas.microsoft.com/office/drawing/2014/main" id="{952CD0A9-8B6F-4756-84EE-BB66CC4532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3897" y="317956"/>
            <a:ext cx="964962" cy="490953"/>
          </a:xfrm>
          <a:prstGeom prst="rect">
            <a:avLst/>
          </a:prstGeom>
        </p:spPr>
      </p:pic>
      <p:sp>
        <p:nvSpPr>
          <p:cNvPr id="12" name="Content Placeholder 11">
            <a:extLst>
              <a:ext uri="{FF2B5EF4-FFF2-40B4-BE49-F238E27FC236}">
                <a16:creationId xmlns:a16="http://schemas.microsoft.com/office/drawing/2014/main" id="{83FCD537-6B67-4D3B-B947-995E91C2EB9A}"/>
              </a:ext>
            </a:extLst>
          </p:cNvPr>
          <p:cNvSpPr>
            <a:spLocks noGrp="1"/>
          </p:cNvSpPr>
          <p:nvPr>
            <p:ph sz="quarter" idx="10"/>
          </p:nvPr>
        </p:nvSpPr>
        <p:spPr>
          <a:xfrm>
            <a:off x="838201" y="1356437"/>
            <a:ext cx="10245696" cy="4917363"/>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733758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9889C78-6D83-43C7-A656-AAA893FA56C3}"/>
              </a:ext>
            </a:extLst>
          </p:cNvPr>
          <p:cNvSpPr/>
          <p:nvPr userDrawn="1"/>
        </p:nvSpPr>
        <p:spPr>
          <a:xfrm>
            <a:off x="504826" y="4729163"/>
            <a:ext cx="266700" cy="110966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Parallelogram 20">
            <a:extLst>
              <a:ext uri="{FF2B5EF4-FFF2-40B4-BE49-F238E27FC236}">
                <a16:creationId xmlns:a16="http://schemas.microsoft.com/office/drawing/2014/main" id="{F0AC9CEA-4143-4C0A-A472-8A64758CC40D}"/>
              </a:ext>
            </a:extLst>
          </p:cNvPr>
          <p:cNvSpPr/>
          <p:nvPr userDrawn="1"/>
        </p:nvSpPr>
        <p:spPr>
          <a:xfrm>
            <a:off x="6580262" y="4722238"/>
            <a:ext cx="5306937" cy="2135763"/>
          </a:xfrm>
          <a:prstGeom prst="parallelogram">
            <a:avLst>
              <a:gd name="adj" fmla="val 71377"/>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 Box 9">
            <a:extLst>
              <a:ext uri="{FF2B5EF4-FFF2-40B4-BE49-F238E27FC236}">
                <a16:creationId xmlns:a16="http://schemas.microsoft.com/office/drawing/2014/main" id="{395693C9-15C3-4605-A575-624543297E10}"/>
              </a:ext>
            </a:extLst>
          </p:cNvPr>
          <p:cNvSpPr txBox="1">
            <a:spLocks noChangeArrowheads="1"/>
          </p:cNvSpPr>
          <p:nvPr userDrawn="1"/>
        </p:nvSpPr>
        <p:spPr bwMode="auto">
          <a:xfrm>
            <a:off x="784290" y="4735629"/>
            <a:ext cx="5191060" cy="571567"/>
          </a:xfrm>
          <a:prstGeom prst="rect">
            <a:avLst/>
          </a:prstGeom>
          <a:no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50000"/>
              </a:lnSpc>
              <a:spcBef>
                <a:spcPct val="50000"/>
              </a:spcBef>
              <a:defRPr/>
            </a:pPr>
            <a:r>
              <a:rPr lang="en-US" sz="1200" b="1" dirty="0">
                <a:solidFill>
                  <a:srgbClr val="333333"/>
                </a:solidFill>
                <a:latin typeface="Calibri Light" panose="020F0302020204030204" pitchFamily="34" charset="0"/>
                <a:cs typeface="Calibri Light" panose="020F0302020204030204" pitchFamily="34" charset="0"/>
              </a:rPr>
              <a:t>Mistral Solutions Pvt. Ltd.</a:t>
            </a:r>
          </a:p>
          <a:p>
            <a:pPr eaLnBrk="1" hangingPunct="1">
              <a:lnSpc>
                <a:spcPct val="50000"/>
              </a:lnSpc>
              <a:spcBef>
                <a:spcPct val="50000"/>
              </a:spcBef>
              <a:defRPr/>
            </a:pPr>
            <a:r>
              <a:rPr lang="en-US" sz="1200" dirty="0">
                <a:solidFill>
                  <a:srgbClr val="333333"/>
                </a:solidFill>
                <a:latin typeface="Calibri Light" panose="020F0302020204030204" pitchFamily="34" charset="0"/>
                <a:cs typeface="Calibri Light" panose="020F0302020204030204" pitchFamily="34" charset="0"/>
              </a:rPr>
              <a:t>No.60, 'Adarsh Regent', 100 Ft. Ring Road, Domlur Ext, Bangalore - 56 0 071 India</a:t>
            </a:r>
          </a:p>
          <a:p>
            <a:pPr eaLnBrk="1" hangingPunct="1">
              <a:lnSpc>
                <a:spcPct val="50000"/>
              </a:lnSpc>
              <a:spcBef>
                <a:spcPct val="50000"/>
              </a:spcBef>
              <a:defRPr/>
            </a:pPr>
            <a:r>
              <a:rPr lang="en-US" sz="1200" dirty="0">
                <a:solidFill>
                  <a:srgbClr val="333333"/>
                </a:solidFill>
                <a:latin typeface="Calibri Light" panose="020F0302020204030204" pitchFamily="34" charset="0"/>
                <a:cs typeface="Calibri Light" panose="020F0302020204030204" pitchFamily="34" charset="0"/>
              </a:rPr>
              <a:t>Tel: +91-80-4562 1100</a:t>
            </a:r>
          </a:p>
        </p:txBody>
      </p:sp>
      <p:sp>
        <p:nvSpPr>
          <p:cNvPr id="8" name="Text Box 10">
            <a:extLst>
              <a:ext uri="{FF2B5EF4-FFF2-40B4-BE49-F238E27FC236}">
                <a16:creationId xmlns:a16="http://schemas.microsoft.com/office/drawing/2014/main" id="{12DD9ADA-02C9-4796-BE24-0DC86F9689E6}"/>
              </a:ext>
            </a:extLst>
          </p:cNvPr>
          <p:cNvSpPr txBox="1">
            <a:spLocks noChangeArrowheads="1"/>
          </p:cNvSpPr>
          <p:nvPr userDrawn="1"/>
        </p:nvSpPr>
        <p:spPr bwMode="auto">
          <a:xfrm>
            <a:off x="784290" y="5333933"/>
            <a:ext cx="3902010" cy="571567"/>
          </a:xfrm>
          <a:prstGeom prst="rect">
            <a:avLst/>
          </a:prstGeom>
          <a:no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50000"/>
              </a:lnSpc>
              <a:spcBef>
                <a:spcPct val="50000"/>
              </a:spcBef>
              <a:defRPr/>
            </a:pPr>
            <a:r>
              <a:rPr lang="en-US" sz="1200" b="1" dirty="0">
                <a:solidFill>
                  <a:srgbClr val="333333"/>
                </a:solidFill>
                <a:latin typeface="Calibri Light" panose="020F0302020204030204" pitchFamily="34" charset="0"/>
                <a:cs typeface="Calibri Light" panose="020F0302020204030204" pitchFamily="34" charset="0"/>
              </a:rPr>
              <a:t>Mistral Solutions Inc.</a:t>
            </a:r>
          </a:p>
          <a:p>
            <a:pPr>
              <a:defRPr/>
            </a:pPr>
            <a:r>
              <a:rPr lang="en-IN" sz="1200" dirty="0">
                <a:solidFill>
                  <a:srgbClr val="333333"/>
                </a:solidFill>
                <a:latin typeface="Calibri Light" panose="020F0302020204030204" pitchFamily="34" charset="0"/>
                <a:cs typeface="Calibri Light" panose="020F0302020204030204" pitchFamily="34" charset="0"/>
              </a:rPr>
              <a:t>43092 Christy Street, Fremont, CA 94538</a:t>
            </a:r>
            <a:r>
              <a:rPr lang="en-US" sz="1200" dirty="0">
                <a:solidFill>
                  <a:srgbClr val="333333"/>
                </a:solidFill>
                <a:latin typeface="Calibri Light" panose="020F0302020204030204" pitchFamily="34" charset="0"/>
                <a:cs typeface="Calibri Light" panose="020F0302020204030204" pitchFamily="34" charset="0"/>
              </a:rPr>
              <a:t>, USA</a:t>
            </a:r>
          </a:p>
          <a:p>
            <a:pPr eaLnBrk="1" hangingPunct="1">
              <a:lnSpc>
                <a:spcPct val="50000"/>
              </a:lnSpc>
              <a:spcBef>
                <a:spcPct val="50000"/>
              </a:spcBef>
              <a:defRPr/>
            </a:pPr>
            <a:r>
              <a:rPr lang="en-US" sz="1200" dirty="0">
                <a:solidFill>
                  <a:srgbClr val="333333"/>
                </a:solidFill>
                <a:latin typeface="Calibri Light" panose="020F0302020204030204" pitchFamily="34" charset="0"/>
                <a:cs typeface="Calibri Light" panose="020F0302020204030204" pitchFamily="34" charset="0"/>
              </a:rPr>
              <a:t>Phone: +1-408-705-2240</a:t>
            </a:r>
          </a:p>
        </p:txBody>
      </p:sp>
      <p:sp>
        <p:nvSpPr>
          <p:cNvPr id="9" name="Rectangle 10">
            <a:extLst>
              <a:ext uri="{FF2B5EF4-FFF2-40B4-BE49-F238E27FC236}">
                <a16:creationId xmlns:a16="http://schemas.microsoft.com/office/drawing/2014/main" id="{FEDFFF68-162A-4F88-BE90-9E0F3C0456BE}"/>
              </a:ext>
            </a:extLst>
          </p:cNvPr>
          <p:cNvSpPr>
            <a:spLocks noChangeArrowheads="1"/>
          </p:cNvSpPr>
          <p:nvPr userDrawn="1"/>
        </p:nvSpPr>
        <p:spPr bwMode="auto">
          <a:xfrm>
            <a:off x="3950782" y="3669115"/>
            <a:ext cx="4219488" cy="220510"/>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50000"/>
              </a:lnSpc>
              <a:spcBef>
                <a:spcPct val="50000"/>
              </a:spcBef>
              <a:defRPr/>
            </a:pPr>
            <a:r>
              <a:rPr lang="en-US" altLang="en-US" sz="1400" u="none" dirty="0">
                <a:solidFill>
                  <a:schemeClr val="tx1"/>
                </a:solidFill>
                <a:latin typeface="Calibri Light" panose="020F0302020204030204" pitchFamily="34" charset="0"/>
                <a:cs typeface="Calibri Light" panose="020F0302020204030204" pitchFamily="34" charset="0"/>
              </a:rPr>
              <a:t>www.mistralsolutions.com  |  info@mistralsolutions.com</a:t>
            </a:r>
          </a:p>
        </p:txBody>
      </p:sp>
      <p:grpSp>
        <p:nvGrpSpPr>
          <p:cNvPr id="2" name="Group 1">
            <a:extLst>
              <a:ext uri="{FF2B5EF4-FFF2-40B4-BE49-F238E27FC236}">
                <a16:creationId xmlns:a16="http://schemas.microsoft.com/office/drawing/2014/main" id="{52E3FF1D-40D3-44A6-BF92-9F554EF9E676}"/>
              </a:ext>
            </a:extLst>
          </p:cNvPr>
          <p:cNvGrpSpPr/>
          <p:nvPr userDrawn="1"/>
        </p:nvGrpSpPr>
        <p:grpSpPr>
          <a:xfrm>
            <a:off x="7927975" y="6222003"/>
            <a:ext cx="2008730" cy="284314"/>
            <a:chOff x="7877175" y="6228353"/>
            <a:chExt cx="2008730" cy="284314"/>
          </a:xfrm>
        </p:grpSpPr>
        <p:pic>
          <p:nvPicPr>
            <p:cNvPr id="13" name="Picture 2" descr="Image result for instagram logo png transparent background">
              <a:extLst>
                <a:ext uri="{FF2B5EF4-FFF2-40B4-BE49-F238E27FC236}">
                  <a16:creationId xmlns:a16="http://schemas.microsoft.com/office/drawing/2014/main" id="{4FD0A3EE-5747-4110-B07B-07877E3DDD6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627468" y="6233158"/>
              <a:ext cx="258437" cy="27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Z:\Apoorva\Corporate PPT\Twitter-High-Quality-PNG.png">
              <a:extLst>
                <a:ext uri="{FF2B5EF4-FFF2-40B4-BE49-F238E27FC236}">
                  <a16:creationId xmlns:a16="http://schemas.microsoft.com/office/drawing/2014/main" id="{60F5EA78-176E-4972-8AC4-2D209A0BCE4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92686" y="6228353"/>
              <a:ext cx="258437" cy="27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Z:\Apoorva\Corporate PPT\unnamed.png">
              <a:extLst>
                <a:ext uri="{FF2B5EF4-FFF2-40B4-BE49-F238E27FC236}">
                  <a16:creationId xmlns:a16="http://schemas.microsoft.com/office/drawing/2014/main" id="{2E7193D0-CA2D-43FC-90C3-1D4DE8FB750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518" t="20160" r="6712" b="20749"/>
            <a:stretch/>
          </p:blipFill>
          <p:spPr bwMode="auto">
            <a:xfrm>
              <a:off x="9097656" y="6231731"/>
              <a:ext cx="385762" cy="2809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descr="Z:\Apoorva\Corporate PPT\LinkedIn_logo_initials.png">
              <a:extLst>
                <a:ext uri="{FF2B5EF4-FFF2-40B4-BE49-F238E27FC236}">
                  <a16:creationId xmlns:a16="http://schemas.microsoft.com/office/drawing/2014/main" id="{5E5EFD5C-8232-4081-AC7D-B65FF6B0845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695171" y="6233158"/>
              <a:ext cx="258437" cy="27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Z:\Apoorva\Corporate PPT\FB.png">
              <a:extLst>
                <a:ext uri="{FF2B5EF4-FFF2-40B4-BE49-F238E27FC236}">
                  <a16:creationId xmlns:a16="http://schemas.microsoft.com/office/drawing/2014/main" id="{F460556D-833D-40B3-8D32-4A5A8297B225}"/>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20856" r="19687"/>
            <a:stretch/>
          </p:blipFill>
          <p:spPr bwMode="auto">
            <a:xfrm>
              <a:off x="7877175" y="6240970"/>
              <a:ext cx="271463" cy="27000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DCAD932C-BEF6-42A1-8205-E034DE208C92}"/>
              </a:ext>
            </a:extLst>
          </p:cNvPr>
          <p:cNvSpPr txBox="1"/>
          <p:nvPr userDrawn="1"/>
        </p:nvSpPr>
        <p:spPr bwMode="auto">
          <a:xfrm>
            <a:off x="7601927" y="5648008"/>
            <a:ext cx="2641600" cy="461665"/>
          </a:xfrm>
          <a:prstGeom prst="rect">
            <a:avLst/>
          </a:prstGeom>
          <a:noFill/>
        </p:spPr>
        <p:txBody>
          <a:bodyPr>
            <a:spAutoFit/>
          </a:bodyPr>
          <a:lstStyle/>
          <a:p>
            <a:pPr algn="ctr">
              <a:defRPr/>
            </a:pPr>
            <a:r>
              <a:rPr lang="en-US" sz="2400" b="1" dirty="0">
                <a:solidFill>
                  <a:schemeClr val="bg1"/>
                </a:solidFill>
                <a:latin typeface="+mj-lt"/>
              </a:rPr>
              <a:t>FOLLOW US ON</a:t>
            </a:r>
          </a:p>
        </p:txBody>
      </p:sp>
      <p:pic>
        <p:nvPicPr>
          <p:cNvPr id="24" name="Picture 23" descr="Shape, arrow&#10;&#10;Description automatically generated">
            <a:extLst>
              <a:ext uri="{FF2B5EF4-FFF2-40B4-BE49-F238E27FC236}">
                <a16:creationId xmlns:a16="http://schemas.microsoft.com/office/drawing/2014/main" id="{8DED6852-13F0-4AF7-A7B6-4CF880A2778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20185" y="1655825"/>
            <a:ext cx="3551631" cy="2030350"/>
          </a:xfrm>
          <a:prstGeom prst="rect">
            <a:avLst/>
          </a:prstGeom>
        </p:spPr>
      </p:pic>
      <p:sp>
        <p:nvSpPr>
          <p:cNvPr id="23" name="Parallelogram 6">
            <a:extLst>
              <a:ext uri="{FF2B5EF4-FFF2-40B4-BE49-F238E27FC236}">
                <a16:creationId xmlns:a16="http://schemas.microsoft.com/office/drawing/2014/main" id="{6731E140-E7EA-45F2-8E76-60B29EB3D97B}"/>
              </a:ext>
            </a:extLst>
          </p:cNvPr>
          <p:cNvSpPr/>
          <p:nvPr userDrawn="1"/>
        </p:nvSpPr>
        <p:spPr>
          <a:xfrm>
            <a:off x="-3174" y="6648450"/>
            <a:ext cx="6689724" cy="211930"/>
          </a:xfrm>
          <a:custGeom>
            <a:avLst/>
            <a:gdLst>
              <a:gd name="connsiteX0" fmla="*/ 0 w 9883775"/>
              <a:gd name="connsiteY0" fmla="*/ 209549 h 209549"/>
              <a:gd name="connsiteX1" fmla="*/ 149570 w 9883775"/>
              <a:gd name="connsiteY1" fmla="*/ 0 h 209549"/>
              <a:gd name="connsiteX2" fmla="*/ 9883775 w 9883775"/>
              <a:gd name="connsiteY2" fmla="*/ 0 h 209549"/>
              <a:gd name="connsiteX3" fmla="*/ 9734205 w 9883775"/>
              <a:gd name="connsiteY3" fmla="*/ 209549 h 209549"/>
              <a:gd name="connsiteX4" fmla="*/ 0 w 9883775"/>
              <a:gd name="connsiteY4" fmla="*/ 209549 h 209549"/>
              <a:gd name="connsiteX0" fmla="*/ 0 w 9747250"/>
              <a:gd name="connsiteY0" fmla="*/ 206374 h 209549"/>
              <a:gd name="connsiteX1" fmla="*/ 13045 w 9747250"/>
              <a:gd name="connsiteY1" fmla="*/ 0 h 209549"/>
              <a:gd name="connsiteX2" fmla="*/ 9747250 w 9747250"/>
              <a:gd name="connsiteY2" fmla="*/ 0 h 209549"/>
              <a:gd name="connsiteX3" fmla="*/ 9597680 w 9747250"/>
              <a:gd name="connsiteY3" fmla="*/ 209549 h 209549"/>
              <a:gd name="connsiteX4" fmla="*/ 0 w 9747250"/>
              <a:gd name="connsiteY4" fmla="*/ 206374 h 209549"/>
              <a:gd name="connsiteX0" fmla="*/ 0 w 9737725"/>
              <a:gd name="connsiteY0" fmla="*/ 206374 h 209549"/>
              <a:gd name="connsiteX1" fmla="*/ 3520 w 9737725"/>
              <a:gd name="connsiteY1" fmla="*/ 0 h 209549"/>
              <a:gd name="connsiteX2" fmla="*/ 9737725 w 9737725"/>
              <a:gd name="connsiteY2" fmla="*/ 0 h 209549"/>
              <a:gd name="connsiteX3" fmla="*/ 9588155 w 9737725"/>
              <a:gd name="connsiteY3" fmla="*/ 209549 h 209549"/>
              <a:gd name="connsiteX4" fmla="*/ 0 w 9737725"/>
              <a:gd name="connsiteY4" fmla="*/ 206374 h 209549"/>
              <a:gd name="connsiteX0" fmla="*/ 0 w 9807380"/>
              <a:gd name="connsiteY0" fmla="*/ 208755 h 211930"/>
              <a:gd name="connsiteX1" fmla="*/ 3520 w 9807380"/>
              <a:gd name="connsiteY1" fmla="*/ 2381 h 211930"/>
              <a:gd name="connsiteX2" fmla="*/ 9807380 w 9807380"/>
              <a:gd name="connsiteY2" fmla="*/ 0 h 211930"/>
              <a:gd name="connsiteX3" fmla="*/ 9588155 w 9807380"/>
              <a:gd name="connsiteY3" fmla="*/ 211930 h 211930"/>
              <a:gd name="connsiteX4" fmla="*/ 0 w 9807380"/>
              <a:gd name="connsiteY4" fmla="*/ 208755 h 21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7380" h="211930">
                <a:moveTo>
                  <a:pt x="0" y="208755"/>
                </a:moveTo>
                <a:cubicBezTo>
                  <a:pt x="1173" y="139964"/>
                  <a:pt x="2347" y="71172"/>
                  <a:pt x="3520" y="2381"/>
                </a:cubicBezTo>
                <a:lnTo>
                  <a:pt x="9807380" y="0"/>
                </a:lnTo>
                <a:lnTo>
                  <a:pt x="9588155" y="211930"/>
                </a:lnTo>
                <a:lnTo>
                  <a:pt x="0" y="208755"/>
                </a:lnTo>
                <a:close/>
              </a:path>
            </a:pathLst>
          </a:cu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Parallelogram 8">
            <a:extLst>
              <a:ext uri="{FF2B5EF4-FFF2-40B4-BE49-F238E27FC236}">
                <a16:creationId xmlns:a16="http://schemas.microsoft.com/office/drawing/2014/main" id="{6D5067F8-9324-4A24-9218-4507BAE6BC1D}"/>
              </a:ext>
            </a:extLst>
          </p:cNvPr>
          <p:cNvSpPr/>
          <p:nvPr userDrawn="1"/>
        </p:nvSpPr>
        <p:spPr>
          <a:xfrm>
            <a:off x="10398125" y="6674451"/>
            <a:ext cx="1795076" cy="183549"/>
          </a:xfrm>
          <a:custGeom>
            <a:avLst/>
            <a:gdLst>
              <a:gd name="connsiteX0" fmla="*/ 0 w 731044"/>
              <a:gd name="connsiteY0" fmla="*/ 209549 h 209549"/>
              <a:gd name="connsiteX1" fmla="*/ 149570 w 731044"/>
              <a:gd name="connsiteY1" fmla="*/ 0 h 209549"/>
              <a:gd name="connsiteX2" fmla="*/ 731044 w 731044"/>
              <a:gd name="connsiteY2" fmla="*/ 0 h 209549"/>
              <a:gd name="connsiteX3" fmla="*/ 581474 w 731044"/>
              <a:gd name="connsiteY3" fmla="*/ 209549 h 209549"/>
              <a:gd name="connsiteX4" fmla="*/ 0 w 731044"/>
              <a:gd name="connsiteY4" fmla="*/ 209549 h 209549"/>
              <a:gd name="connsiteX0" fmla="*/ 0 w 583406"/>
              <a:gd name="connsiteY0" fmla="*/ 209549 h 209549"/>
              <a:gd name="connsiteX1" fmla="*/ 149570 w 583406"/>
              <a:gd name="connsiteY1" fmla="*/ 0 h 209549"/>
              <a:gd name="connsiteX2" fmla="*/ 583406 w 583406"/>
              <a:gd name="connsiteY2" fmla="*/ 0 h 209549"/>
              <a:gd name="connsiteX3" fmla="*/ 581474 w 583406"/>
              <a:gd name="connsiteY3" fmla="*/ 209549 h 209549"/>
              <a:gd name="connsiteX4" fmla="*/ 0 w 583406"/>
              <a:gd name="connsiteY4" fmla="*/ 209549 h 209549"/>
              <a:gd name="connsiteX0" fmla="*/ 0 w 583406"/>
              <a:gd name="connsiteY0" fmla="*/ 209549 h 209549"/>
              <a:gd name="connsiteX1" fmla="*/ 44340 w 583406"/>
              <a:gd name="connsiteY1" fmla="*/ 0 h 209549"/>
              <a:gd name="connsiteX2" fmla="*/ 583406 w 583406"/>
              <a:gd name="connsiteY2" fmla="*/ 0 h 209549"/>
              <a:gd name="connsiteX3" fmla="*/ 581474 w 583406"/>
              <a:gd name="connsiteY3" fmla="*/ 209549 h 209549"/>
              <a:gd name="connsiteX4" fmla="*/ 0 w 583406"/>
              <a:gd name="connsiteY4" fmla="*/ 209549 h 209549"/>
              <a:gd name="connsiteX0" fmla="*/ 0 w 583406"/>
              <a:gd name="connsiteY0" fmla="*/ 209549 h 209549"/>
              <a:gd name="connsiteX1" fmla="*/ 44340 w 583406"/>
              <a:gd name="connsiteY1" fmla="*/ 0 h 209549"/>
              <a:gd name="connsiteX2" fmla="*/ 583406 w 583406"/>
              <a:gd name="connsiteY2" fmla="*/ 0 h 209549"/>
              <a:gd name="connsiteX3" fmla="*/ 583022 w 583406"/>
              <a:gd name="connsiteY3" fmla="*/ 206830 h 209549"/>
              <a:gd name="connsiteX4" fmla="*/ 0 w 583406"/>
              <a:gd name="connsiteY4" fmla="*/ 209549 h 209549"/>
              <a:gd name="connsiteX0" fmla="*/ 0 w 583796"/>
              <a:gd name="connsiteY0" fmla="*/ 209549 h 209549"/>
              <a:gd name="connsiteX1" fmla="*/ 44340 w 583796"/>
              <a:gd name="connsiteY1" fmla="*/ 0 h 209549"/>
              <a:gd name="connsiteX2" fmla="*/ 583406 w 583796"/>
              <a:gd name="connsiteY2" fmla="*/ 0 h 209549"/>
              <a:gd name="connsiteX3" fmla="*/ 583796 w 583796"/>
              <a:gd name="connsiteY3" fmla="*/ 209548 h 209549"/>
              <a:gd name="connsiteX4" fmla="*/ 0 w 583796"/>
              <a:gd name="connsiteY4" fmla="*/ 209549 h 209549"/>
              <a:gd name="connsiteX0" fmla="*/ 0 w 583796"/>
              <a:gd name="connsiteY0" fmla="*/ 209549 h 209549"/>
              <a:gd name="connsiteX1" fmla="*/ 42803 w 583796"/>
              <a:gd name="connsiteY1" fmla="*/ 0 h 209549"/>
              <a:gd name="connsiteX2" fmla="*/ 583406 w 583796"/>
              <a:gd name="connsiteY2" fmla="*/ 0 h 209549"/>
              <a:gd name="connsiteX3" fmla="*/ 583796 w 583796"/>
              <a:gd name="connsiteY3" fmla="*/ 209548 h 209549"/>
              <a:gd name="connsiteX4" fmla="*/ 0 w 583796"/>
              <a:gd name="connsiteY4" fmla="*/ 209549 h 209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796" h="209549">
                <a:moveTo>
                  <a:pt x="0" y="209549"/>
                </a:moveTo>
                <a:lnTo>
                  <a:pt x="42803" y="0"/>
                </a:lnTo>
                <a:lnTo>
                  <a:pt x="583406" y="0"/>
                </a:lnTo>
                <a:lnTo>
                  <a:pt x="583796" y="209548"/>
                </a:lnTo>
                <a:lnTo>
                  <a:pt x="0" y="209549"/>
                </a:lnTo>
                <a:close/>
              </a:path>
            </a:pathLst>
          </a:cu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4023770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3A9B-5C27-4E7E-9691-418ADD204FDA}"/>
              </a:ext>
            </a:extLst>
          </p:cNvPr>
          <p:cNvSpPr>
            <a:spLocks noGrp="1"/>
          </p:cNvSpPr>
          <p:nvPr>
            <p:ph type="title"/>
          </p:nvPr>
        </p:nvSpPr>
        <p:spPr/>
        <p:txBody>
          <a:body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BB18025C-CC7B-45B7-A9BC-96FF2DD6FC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Date Placeholder 3">
            <a:extLst>
              <a:ext uri="{FF2B5EF4-FFF2-40B4-BE49-F238E27FC236}">
                <a16:creationId xmlns:a16="http://schemas.microsoft.com/office/drawing/2014/main" id="{0A985088-94AA-4CD9-B1F2-5819AF3AAB25}"/>
              </a:ext>
            </a:extLst>
          </p:cNvPr>
          <p:cNvSpPr>
            <a:spLocks noGrp="1"/>
          </p:cNvSpPr>
          <p:nvPr>
            <p:ph type="dt" sz="half" idx="10"/>
          </p:nvPr>
        </p:nvSpPr>
        <p:spPr/>
        <p:txBody>
          <a:bodyPr/>
          <a:lstStyle/>
          <a:p>
            <a:fld id="{97CCEABD-277B-4519-9BD0-730684DBC0AA}" type="datetimeFigureOut">
              <a:rPr lang="en-IN" smtClean="0"/>
              <a:t>27-04-2022</a:t>
            </a:fld>
            <a:endParaRPr lang="en-IN"/>
          </a:p>
        </p:txBody>
      </p:sp>
      <p:sp>
        <p:nvSpPr>
          <p:cNvPr id="5" name="Footer Placeholder 4">
            <a:extLst>
              <a:ext uri="{FF2B5EF4-FFF2-40B4-BE49-F238E27FC236}">
                <a16:creationId xmlns:a16="http://schemas.microsoft.com/office/drawing/2014/main" id="{E53DD6E0-9DF0-4F83-9339-C273CA4149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6D98E8-F3B5-465D-B976-58D4EA5E7681}"/>
              </a:ext>
            </a:extLst>
          </p:cNvPr>
          <p:cNvSpPr>
            <a:spLocks noGrp="1"/>
          </p:cNvSpPr>
          <p:nvPr>
            <p:ph type="sldNum" sz="quarter" idx="12"/>
          </p:nvPr>
        </p:nvSpPr>
        <p:spPr/>
        <p:txBody>
          <a:bodyPr/>
          <a:lstStyle/>
          <a:p>
            <a:fld id="{00B533A2-F53D-4F2D-823F-7398BB2D9C09}" type="slidenum">
              <a:rPr lang="en-IN" smtClean="0"/>
              <a:t>‹#›</a:t>
            </a:fld>
            <a:endParaRPr lang="en-IN"/>
          </a:p>
        </p:txBody>
      </p:sp>
    </p:spTree>
    <p:extLst>
      <p:ext uri="{BB962C8B-B14F-4D97-AF65-F5344CB8AC3E}">
        <p14:creationId xmlns:p14="http://schemas.microsoft.com/office/powerpoint/2010/main" val="293801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DC0C0-23F9-4399-B1CD-8675ABB4AC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B6AEF3-F3DA-4E67-9ECC-EF51A06D45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E8ED89-C24A-4DE5-B6ED-CB6C468FC804}"/>
              </a:ext>
            </a:extLst>
          </p:cNvPr>
          <p:cNvSpPr>
            <a:spLocks noGrp="1"/>
          </p:cNvSpPr>
          <p:nvPr>
            <p:ph type="dt" sz="half" idx="10"/>
          </p:nvPr>
        </p:nvSpPr>
        <p:spPr/>
        <p:txBody>
          <a:bodyPr/>
          <a:lstStyle/>
          <a:p>
            <a:fld id="{97CCEABD-277B-4519-9BD0-730684DBC0AA}" type="datetimeFigureOut">
              <a:rPr lang="en-IN" smtClean="0"/>
              <a:t>27-04-2022</a:t>
            </a:fld>
            <a:endParaRPr lang="en-IN"/>
          </a:p>
        </p:txBody>
      </p:sp>
      <p:sp>
        <p:nvSpPr>
          <p:cNvPr id="5" name="Footer Placeholder 4">
            <a:extLst>
              <a:ext uri="{FF2B5EF4-FFF2-40B4-BE49-F238E27FC236}">
                <a16:creationId xmlns:a16="http://schemas.microsoft.com/office/drawing/2014/main" id="{BF0A3639-F44E-4806-9DBD-2C1716E7D4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94A0A7-FFAF-4789-9409-96E9D28AB801}"/>
              </a:ext>
            </a:extLst>
          </p:cNvPr>
          <p:cNvSpPr>
            <a:spLocks noGrp="1"/>
          </p:cNvSpPr>
          <p:nvPr>
            <p:ph type="sldNum" sz="quarter" idx="12"/>
          </p:nvPr>
        </p:nvSpPr>
        <p:spPr/>
        <p:txBody>
          <a:bodyPr/>
          <a:lstStyle/>
          <a:p>
            <a:fld id="{00B533A2-F53D-4F2D-823F-7398BB2D9C09}" type="slidenum">
              <a:rPr lang="en-IN" smtClean="0"/>
              <a:t>‹#›</a:t>
            </a:fld>
            <a:endParaRPr lang="en-IN"/>
          </a:p>
        </p:txBody>
      </p:sp>
    </p:spTree>
    <p:extLst>
      <p:ext uri="{BB962C8B-B14F-4D97-AF65-F5344CB8AC3E}">
        <p14:creationId xmlns:p14="http://schemas.microsoft.com/office/powerpoint/2010/main" val="2494324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7906-DACE-449E-B3C6-3FAC57C68F66}"/>
              </a:ext>
            </a:extLst>
          </p:cNvPr>
          <p:cNvSpPr>
            <a:spLocks noGrp="1"/>
          </p:cNvSpPr>
          <p:nvPr>
            <p:ph type="title"/>
          </p:nvPr>
        </p:nvSpPr>
        <p:spPr/>
        <p:txBody>
          <a:body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4AE79622-EC3D-4D2D-B292-3BF83E5C70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FBC77C5-95DB-4A5E-8225-43859224D8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2AF29D-9538-4C2A-9A0A-782A33CDB404}"/>
              </a:ext>
            </a:extLst>
          </p:cNvPr>
          <p:cNvSpPr>
            <a:spLocks noGrp="1"/>
          </p:cNvSpPr>
          <p:nvPr>
            <p:ph type="dt" sz="half" idx="10"/>
          </p:nvPr>
        </p:nvSpPr>
        <p:spPr/>
        <p:txBody>
          <a:bodyPr/>
          <a:lstStyle/>
          <a:p>
            <a:fld id="{97CCEABD-277B-4519-9BD0-730684DBC0AA}" type="datetimeFigureOut">
              <a:rPr lang="en-IN" smtClean="0"/>
              <a:t>27-04-2022</a:t>
            </a:fld>
            <a:endParaRPr lang="en-IN"/>
          </a:p>
        </p:txBody>
      </p:sp>
      <p:sp>
        <p:nvSpPr>
          <p:cNvPr id="6" name="Footer Placeholder 5">
            <a:extLst>
              <a:ext uri="{FF2B5EF4-FFF2-40B4-BE49-F238E27FC236}">
                <a16:creationId xmlns:a16="http://schemas.microsoft.com/office/drawing/2014/main" id="{EB7846D7-710D-4FC6-8390-E5C84EE5F5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8E9258-FC29-41E2-BE6A-48FD9EC420FF}"/>
              </a:ext>
            </a:extLst>
          </p:cNvPr>
          <p:cNvSpPr>
            <a:spLocks noGrp="1"/>
          </p:cNvSpPr>
          <p:nvPr>
            <p:ph type="sldNum" sz="quarter" idx="12"/>
          </p:nvPr>
        </p:nvSpPr>
        <p:spPr/>
        <p:txBody>
          <a:bodyPr/>
          <a:lstStyle/>
          <a:p>
            <a:fld id="{00B533A2-F53D-4F2D-823F-7398BB2D9C09}" type="slidenum">
              <a:rPr lang="en-IN" smtClean="0"/>
              <a:t>‹#›</a:t>
            </a:fld>
            <a:endParaRPr lang="en-IN"/>
          </a:p>
        </p:txBody>
      </p:sp>
    </p:spTree>
    <p:extLst>
      <p:ext uri="{BB962C8B-B14F-4D97-AF65-F5344CB8AC3E}">
        <p14:creationId xmlns:p14="http://schemas.microsoft.com/office/powerpoint/2010/main" val="114835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8CA9-7B85-4C12-93E2-3DFBB9081721}"/>
              </a:ext>
            </a:extLst>
          </p:cNvPr>
          <p:cNvSpPr>
            <a:spLocks noGrp="1"/>
          </p:cNvSpPr>
          <p:nvPr>
            <p:ph type="title"/>
          </p:nvPr>
        </p:nvSpPr>
        <p:spPr>
          <a:xfrm>
            <a:off x="839788" y="352425"/>
            <a:ext cx="10515600" cy="6127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0E3368-6020-4390-8DB4-A551F4D57559}"/>
              </a:ext>
            </a:extLst>
          </p:cNvPr>
          <p:cNvSpPr>
            <a:spLocks noGrp="1"/>
          </p:cNvSpPr>
          <p:nvPr>
            <p:ph type="body" idx="1"/>
          </p:nvPr>
        </p:nvSpPr>
        <p:spPr>
          <a:xfrm>
            <a:off x="839788" y="12620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D1F9BC-2E47-48CE-AECB-081154E9BAC8}"/>
              </a:ext>
            </a:extLst>
          </p:cNvPr>
          <p:cNvSpPr>
            <a:spLocks noGrp="1"/>
          </p:cNvSpPr>
          <p:nvPr>
            <p:ph sz="half" idx="2"/>
          </p:nvPr>
        </p:nvSpPr>
        <p:spPr>
          <a:xfrm>
            <a:off x="839788" y="20859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8668AF-0F5D-4860-8E4F-D6E4B89CC84D}"/>
              </a:ext>
            </a:extLst>
          </p:cNvPr>
          <p:cNvSpPr>
            <a:spLocks noGrp="1"/>
          </p:cNvSpPr>
          <p:nvPr>
            <p:ph type="body" sz="quarter" idx="3"/>
          </p:nvPr>
        </p:nvSpPr>
        <p:spPr>
          <a:xfrm>
            <a:off x="6172200" y="12620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1CCBF8-E322-4898-A451-23C373BF46D9}"/>
              </a:ext>
            </a:extLst>
          </p:cNvPr>
          <p:cNvSpPr>
            <a:spLocks noGrp="1"/>
          </p:cNvSpPr>
          <p:nvPr>
            <p:ph sz="quarter" idx="4"/>
          </p:nvPr>
        </p:nvSpPr>
        <p:spPr>
          <a:xfrm>
            <a:off x="6172200" y="20859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5D8181E-EC22-4681-BAE4-E13CFF25348D}"/>
              </a:ext>
            </a:extLst>
          </p:cNvPr>
          <p:cNvSpPr>
            <a:spLocks noGrp="1"/>
          </p:cNvSpPr>
          <p:nvPr>
            <p:ph type="dt" sz="half" idx="10"/>
          </p:nvPr>
        </p:nvSpPr>
        <p:spPr/>
        <p:txBody>
          <a:bodyPr/>
          <a:lstStyle/>
          <a:p>
            <a:fld id="{97CCEABD-277B-4519-9BD0-730684DBC0AA}" type="datetimeFigureOut">
              <a:rPr lang="en-IN" smtClean="0"/>
              <a:t>27-04-2022</a:t>
            </a:fld>
            <a:endParaRPr lang="en-IN"/>
          </a:p>
        </p:txBody>
      </p:sp>
      <p:sp>
        <p:nvSpPr>
          <p:cNvPr id="8" name="Footer Placeholder 7">
            <a:extLst>
              <a:ext uri="{FF2B5EF4-FFF2-40B4-BE49-F238E27FC236}">
                <a16:creationId xmlns:a16="http://schemas.microsoft.com/office/drawing/2014/main" id="{6DCCFF47-E999-4D7F-83F3-CA1A14F962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131182-F185-4C24-8BD3-87337E9DCA15}"/>
              </a:ext>
            </a:extLst>
          </p:cNvPr>
          <p:cNvSpPr>
            <a:spLocks noGrp="1"/>
          </p:cNvSpPr>
          <p:nvPr>
            <p:ph type="sldNum" sz="quarter" idx="12"/>
          </p:nvPr>
        </p:nvSpPr>
        <p:spPr/>
        <p:txBody>
          <a:bodyPr/>
          <a:lstStyle/>
          <a:p>
            <a:fld id="{00B533A2-F53D-4F2D-823F-7398BB2D9C09}" type="slidenum">
              <a:rPr lang="en-IN" smtClean="0"/>
              <a:t>‹#›</a:t>
            </a:fld>
            <a:endParaRPr lang="en-IN"/>
          </a:p>
        </p:txBody>
      </p:sp>
    </p:spTree>
    <p:extLst>
      <p:ext uri="{BB962C8B-B14F-4D97-AF65-F5344CB8AC3E}">
        <p14:creationId xmlns:p14="http://schemas.microsoft.com/office/powerpoint/2010/main" val="3327184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DD7A-F6F0-48AE-8535-EB808025DB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C6DCE9-C7FE-45B7-9C9F-88FC1185CDD8}"/>
              </a:ext>
            </a:extLst>
          </p:cNvPr>
          <p:cNvSpPr>
            <a:spLocks noGrp="1"/>
          </p:cNvSpPr>
          <p:nvPr>
            <p:ph type="dt" sz="half" idx="10"/>
          </p:nvPr>
        </p:nvSpPr>
        <p:spPr/>
        <p:txBody>
          <a:bodyPr/>
          <a:lstStyle/>
          <a:p>
            <a:fld id="{97CCEABD-277B-4519-9BD0-730684DBC0AA}" type="datetimeFigureOut">
              <a:rPr lang="en-IN" smtClean="0"/>
              <a:t>27-04-2022</a:t>
            </a:fld>
            <a:endParaRPr lang="en-IN"/>
          </a:p>
        </p:txBody>
      </p:sp>
      <p:sp>
        <p:nvSpPr>
          <p:cNvPr id="4" name="Footer Placeholder 3">
            <a:extLst>
              <a:ext uri="{FF2B5EF4-FFF2-40B4-BE49-F238E27FC236}">
                <a16:creationId xmlns:a16="http://schemas.microsoft.com/office/drawing/2014/main" id="{740DC847-3054-4C32-A5BA-478AAEA3AD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0374BB6-01F7-428A-B32A-301CAD8D61E2}"/>
              </a:ext>
            </a:extLst>
          </p:cNvPr>
          <p:cNvSpPr>
            <a:spLocks noGrp="1"/>
          </p:cNvSpPr>
          <p:nvPr>
            <p:ph type="sldNum" sz="quarter" idx="12"/>
          </p:nvPr>
        </p:nvSpPr>
        <p:spPr/>
        <p:txBody>
          <a:bodyPr/>
          <a:lstStyle/>
          <a:p>
            <a:fld id="{00B533A2-F53D-4F2D-823F-7398BB2D9C09}" type="slidenum">
              <a:rPr lang="en-IN" smtClean="0"/>
              <a:t>‹#›</a:t>
            </a:fld>
            <a:endParaRPr lang="en-IN"/>
          </a:p>
        </p:txBody>
      </p:sp>
    </p:spTree>
    <p:extLst>
      <p:ext uri="{BB962C8B-B14F-4D97-AF65-F5344CB8AC3E}">
        <p14:creationId xmlns:p14="http://schemas.microsoft.com/office/powerpoint/2010/main" val="2736927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86271-76DC-4073-95D9-931154227070}"/>
              </a:ext>
            </a:extLst>
          </p:cNvPr>
          <p:cNvSpPr>
            <a:spLocks noGrp="1"/>
          </p:cNvSpPr>
          <p:nvPr>
            <p:ph type="dt" sz="half" idx="10"/>
          </p:nvPr>
        </p:nvSpPr>
        <p:spPr/>
        <p:txBody>
          <a:bodyPr/>
          <a:lstStyle/>
          <a:p>
            <a:fld id="{97CCEABD-277B-4519-9BD0-730684DBC0AA}" type="datetimeFigureOut">
              <a:rPr lang="en-IN" smtClean="0"/>
              <a:t>27-04-2022</a:t>
            </a:fld>
            <a:endParaRPr lang="en-IN"/>
          </a:p>
        </p:txBody>
      </p:sp>
      <p:sp>
        <p:nvSpPr>
          <p:cNvPr id="3" name="Footer Placeholder 2">
            <a:extLst>
              <a:ext uri="{FF2B5EF4-FFF2-40B4-BE49-F238E27FC236}">
                <a16:creationId xmlns:a16="http://schemas.microsoft.com/office/drawing/2014/main" id="{3634CCCA-24C7-415B-9D1A-F9C7E5190C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5F7D80B-BAD1-4AB1-B919-A7E19F8BD921}"/>
              </a:ext>
            </a:extLst>
          </p:cNvPr>
          <p:cNvSpPr>
            <a:spLocks noGrp="1"/>
          </p:cNvSpPr>
          <p:nvPr>
            <p:ph type="sldNum" sz="quarter" idx="12"/>
          </p:nvPr>
        </p:nvSpPr>
        <p:spPr/>
        <p:txBody>
          <a:bodyPr/>
          <a:lstStyle/>
          <a:p>
            <a:fld id="{00B533A2-F53D-4F2D-823F-7398BB2D9C09}" type="slidenum">
              <a:rPr lang="en-IN" smtClean="0"/>
              <a:t>‹#›</a:t>
            </a:fld>
            <a:endParaRPr lang="en-IN"/>
          </a:p>
        </p:txBody>
      </p:sp>
    </p:spTree>
    <p:extLst>
      <p:ext uri="{BB962C8B-B14F-4D97-AF65-F5344CB8AC3E}">
        <p14:creationId xmlns:p14="http://schemas.microsoft.com/office/powerpoint/2010/main" val="692114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86A0-9891-4475-8EE2-A24251D4394C}"/>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11636A-9E43-41B0-8625-20461E4087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276421-F014-4128-B601-9891A1DC4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F4BA00-A0FE-4B64-835A-C080BF252D68}"/>
              </a:ext>
            </a:extLst>
          </p:cNvPr>
          <p:cNvSpPr>
            <a:spLocks noGrp="1"/>
          </p:cNvSpPr>
          <p:nvPr>
            <p:ph type="dt" sz="half" idx="10"/>
          </p:nvPr>
        </p:nvSpPr>
        <p:spPr/>
        <p:txBody>
          <a:bodyPr/>
          <a:lstStyle/>
          <a:p>
            <a:fld id="{97CCEABD-277B-4519-9BD0-730684DBC0AA}" type="datetimeFigureOut">
              <a:rPr lang="en-IN" smtClean="0"/>
              <a:t>27-04-2022</a:t>
            </a:fld>
            <a:endParaRPr lang="en-IN"/>
          </a:p>
        </p:txBody>
      </p:sp>
      <p:sp>
        <p:nvSpPr>
          <p:cNvPr id="6" name="Footer Placeholder 5">
            <a:extLst>
              <a:ext uri="{FF2B5EF4-FFF2-40B4-BE49-F238E27FC236}">
                <a16:creationId xmlns:a16="http://schemas.microsoft.com/office/drawing/2014/main" id="{7B3331FF-4802-41CF-9036-DFB5E24C29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B4F336-D467-47D5-A7C4-3A8FEC18F683}"/>
              </a:ext>
            </a:extLst>
          </p:cNvPr>
          <p:cNvSpPr>
            <a:spLocks noGrp="1"/>
          </p:cNvSpPr>
          <p:nvPr>
            <p:ph type="sldNum" sz="quarter" idx="12"/>
          </p:nvPr>
        </p:nvSpPr>
        <p:spPr/>
        <p:txBody>
          <a:bodyPr/>
          <a:lstStyle/>
          <a:p>
            <a:fld id="{00B533A2-F53D-4F2D-823F-7398BB2D9C09}" type="slidenum">
              <a:rPr lang="en-IN" smtClean="0"/>
              <a:t>‹#›</a:t>
            </a:fld>
            <a:endParaRPr lang="en-IN"/>
          </a:p>
        </p:txBody>
      </p:sp>
    </p:spTree>
    <p:extLst>
      <p:ext uri="{BB962C8B-B14F-4D97-AF65-F5344CB8AC3E}">
        <p14:creationId xmlns:p14="http://schemas.microsoft.com/office/powerpoint/2010/main" val="700937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9644-21B0-435D-9DC8-E982CEBA5F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74DD45-61F7-4BC5-B443-11C12ACAD3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1F6F191B-C0F5-466F-B9C8-2DFAA268B0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B5A8A-C16A-4D76-BA44-9F9CBDC93DCC}"/>
              </a:ext>
            </a:extLst>
          </p:cNvPr>
          <p:cNvSpPr>
            <a:spLocks noGrp="1"/>
          </p:cNvSpPr>
          <p:nvPr>
            <p:ph type="dt" sz="half" idx="10"/>
          </p:nvPr>
        </p:nvSpPr>
        <p:spPr/>
        <p:txBody>
          <a:bodyPr/>
          <a:lstStyle/>
          <a:p>
            <a:fld id="{97CCEABD-277B-4519-9BD0-730684DBC0AA}" type="datetimeFigureOut">
              <a:rPr lang="en-IN" smtClean="0"/>
              <a:t>27-04-2022</a:t>
            </a:fld>
            <a:endParaRPr lang="en-IN"/>
          </a:p>
        </p:txBody>
      </p:sp>
      <p:sp>
        <p:nvSpPr>
          <p:cNvPr id="6" name="Footer Placeholder 5">
            <a:extLst>
              <a:ext uri="{FF2B5EF4-FFF2-40B4-BE49-F238E27FC236}">
                <a16:creationId xmlns:a16="http://schemas.microsoft.com/office/drawing/2014/main" id="{78BC5DE5-FA6D-480D-8BBC-C3D5F4E9FA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1D5570-AE54-4F5C-BEE0-610407E87D17}"/>
              </a:ext>
            </a:extLst>
          </p:cNvPr>
          <p:cNvSpPr>
            <a:spLocks noGrp="1"/>
          </p:cNvSpPr>
          <p:nvPr>
            <p:ph type="sldNum" sz="quarter" idx="12"/>
          </p:nvPr>
        </p:nvSpPr>
        <p:spPr/>
        <p:txBody>
          <a:bodyPr/>
          <a:lstStyle/>
          <a:p>
            <a:fld id="{00B533A2-F53D-4F2D-823F-7398BB2D9C09}" type="slidenum">
              <a:rPr lang="en-IN" smtClean="0"/>
              <a:t>‹#›</a:t>
            </a:fld>
            <a:endParaRPr lang="en-IN"/>
          </a:p>
        </p:txBody>
      </p:sp>
    </p:spTree>
    <p:extLst>
      <p:ext uri="{BB962C8B-B14F-4D97-AF65-F5344CB8AC3E}">
        <p14:creationId xmlns:p14="http://schemas.microsoft.com/office/powerpoint/2010/main" val="2069671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A728E7-BDEF-4B68-8646-AC2C26C9637F}"/>
              </a:ext>
            </a:extLst>
          </p:cNvPr>
          <p:cNvSpPr/>
          <p:nvPr userDrawn="1"/>
        </p:nvSpPr>
        <p:spPr>
          <a:xfrm>
            <a:off x="11041168" y="0"/>
            <a:ext cx="1055317" cy="99131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Placeholder 1">
            <a:extLst>
              <a:ext uri="{FF2B5EF4-FFF2-40B4-BE49-F238E27FC236}">
                <a16:creationId xmlns:a16="http://schemas.microsoft.com/office/drawing/2014/main" id="{DD367597-07B4-4714-87A5-A8FA5F49271B}"/>
              </a:ext>
            </a:extLst>
          </p:cNvPr>
          <p:cNvSpPr>
            <a:spLocks noGrp="1"/>
          </p:cNvSpPr>
          <p:nvPr>
            <p:ph type="title"/>
          </p:nvPr>
        </p:nvSpPr>
        <p:spPr>
          <a:xfrm>
            <a:off x="838200" y="352426"/>
            <a:ext cx="9791700" cy="609096"/>
          </a:xfrm>
          <a:prstGeom prst="rect">
            <a:avLst/>
          </a:prstGeom>
        </p:spPr>
        <p:txBody>
          <a:bodyPr vert="horz" lIns="91440" tIns="45720" rIns="91440" bIns="45720" rtlCol="0" anchor="ctr">
            <a:no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909EB974-EF13-4F65-8F97-FBAA73E133FA}"/>
              </a:ext>
            </a:extLst>
          </p:cNvPr>
          <p:cNvSpPr>
            <a:spLocks noGrp="1"/>
          </p:cNvSpPr>
          <p:nvPr>
            <p:ph type="body" idx="1"/>
          </p:nvPr>
        </p:nvSpPr>
        <p:spPr>
          <a:xfrm>
            <a:off x="838200" y="1333144"/>
            <a:ext cx="10515600" cy="48438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Date Placeholder 3">
            <a:extLst>
              <a:ext uri="{FF2B5EF4-FFF2-40B4-BE49-F238E27FC236}">
                <a16:creationId xmlns:a16="http://schemas.microsoft.com/office/drawing/2014/main" id="{AB558A57-D654-4A01-A61E-89FDEE5097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CEABD-277B-4519-9BD0-730684DBC0AA}" type="datetimeFigureOut">
              <a:rPr lang="en-IN" smtClean="0"/>
              <a:t>27-04-2022</a:t>
            </a:fld>
            <a:endParaRPr lang="en-IN"/>
          </a:p>
        </p:txBody>
      </p:sp>
      <p:sp>
        <p:nvSpPr>
          <p:cNvPr id="5" name="Footer Placeholder 4">
            <a:extLst>
              <a:ext uri="{FF2B5EF4-FFF2-40B4-BE49-F238E27FC236}">
                <a16:creationId xmlns:a16="http://schemas.microsoft.com/office/drawing/2014/main" id="{BB347F95-F334-430F-80EA-9F23591D21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947CFF5-00EE-4276-9BE5-9B5A617FB2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B533A2-F53D-4F2D-823F-7398BB2D9C09}" type="slidenum">
              <a:rPr lang="en-IN" smtClean="0"/>
              <a:t>‹#›</a:t>
            </a:fld>
            <a:endParaRPr lang="en-IN"/>
          </a:p>
        </p:txBody>
      </p:sp>
      <p:sp>
        <p:nvSpPr>
          <p:cNvPr id="7" name="Parallelogram 6">
            <a:extLst>
              <a:ext uri="{FF2B5EF4-FFF2-40B4-BE49-F238E27FC236}">
                <a16:creationId xmlns:a16="http://schemas.microsoft.com/office/drawing/2014/main" id="{07789947-FECF-4BCF-9E59-3653097AE05E}"/>
              </a:ext>
            </a:extLst>
          </p:cNvPr>
          <p:cNvSpPr/>
          <p:nvPr userDrawn="1"/>
        </p:nvSpPr>
        <p:spPr>
          <a:xfrm>
            <a:off x="-3175" y="6650831"/>
            <a:ext cx="9737725" cy="209549"/>
          </a:xfrm>
          <a:custGeom>
            <a:avLst/>
            <a:gdLst>
              <a:gd name="connsiteX0" fmla="*/ 0 w 9883775"/>
              <a:gd name="connsiteY0" fmla="*/ 209549 h 209549"/>
              <a:gd name="connsiteX1" fmla="*/ 149570 w 9883775"/>
              <a:gd name="connsiteY1" fmla="*/ 0 h 209549"/>
              <a:gd name="connsiteX2" fmla="*/ 9883775 w 9883775"/>
              <a:gd name="connsiteY2" fmla="*/ 0 h 209549"/>
              <a:gd name="connsiteX3" fmla="*/ 9734205 w 9883775"/>
              <a:gd name="connsiteY3" fmla="*/ 209549 h 209549"/>
              <a:gd name="connsiteX4" fmla="*/ 0 w 9883775"/>
              <a:gd name="connsiteY4" fmla="*/ 209549 h 209549"/>
              <a:gd name="connsiteX0" fmla="*/ 0 w 9747250"/>
              <a:gd name="connsiteY0" fmla="*/ 206374 h 209549"/>
              <a:gd name="connsiteX1" fmla="*/ 13045 w 9747250"/>
              <a:gd name="connsiteY1" fmla="*/ 0 h 209549"/>
              <a:gd name="connsiteX2" fmla="*/ 9747250 w 9747250"/>
              <a:gd name="connsiteY2" fmla="*/ 0 h 209549"/>
              <a:gd name="connsiteX3" fmla="*/ 9597680 w 9747250"/>
              <a:gd name="connsiteY3" fmla="*/ 209549 h 209549"/>
              <a:gd name="connsiteX4" fmla="*/ 0 w 9747250"/>
              <a:gd name="connsiteY4" fmla="*/ 206374 h 209549"/>
              <a:gd name="connsiteX0" fmla="*/ 0 w 9737725"/>
              <a:gd name="connsiteY0" fmla="*/ 206374 h 209549"/>
              <a:gd name="connsiteX1" fmla="*/ 3520 w 9737725"/>
              <a:gd name="connsiteY1" fmla="*/ 0 h 209549"/>
              <a:gd name="connsiteX2" fmla="*/ 9737725 w 9737725"/>
              <a:gd name="connsiteY2" fmla="*/ 0 h 209549"/>
              <a:gd name="connsiteX3" fmla="*/ 9588155 w 9737725"/>
              <a:gd name="connsiteY3" fmla="*/ 209549 h 209549"/>
              <a:gd name="connsiteX4" fmla="*/ 0 w 9737725"/>
              <a:gd name="connsiteY4" fmla="*/ 206374 h 209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7725" h="209549">
                <a:moveTo>
                  <a:pt x="0" y="206374"/>
                </a:moveTo>
                <a:cubicBezTo>
                  <a:pt x="1173" y="137583"/>
                  <a:pt x="2347" y="68791"/>
                  <a:pt x="3520" y="0"/>
                </a:cubicBezTo>
                <a:lnTo>
                  <a:pt x="9737725" y="0"/>
                </a:lnTo>
                <a:lnTo>
                  <a:pt x="9588155" y="209549"/>
                </a:lnTo>
                <a:lnTo>
                  <a:pt x="0" y="206374"/>
                </a:lnTo>
                <a:close/>
              </a:path>
            </a:pathLst>
          </a:cu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Parallelogram 7">
            <a:extLst>
              <a:ext uri="{FF2B5EF4-FFF2-40B4-BE49-F238E27FC236}">
                <a16:creationId xmlns:a16="http://schemas.microsoft.com/office/drawing/2014/main" id="{C192CFD0-B5CF-4101-87B9-5B861B84B849}"/>
              </a:ext>
            </a:extLst>
          </p:cNvPr>
          <p:cNvSpPr/>
          <p:nvPr userDrawn="1"/>
        </p:nvSpPr>
        <p:spPr>
          <a:xfrm>
            <a:off x="9625011" y="6586539"/>
            <a:ext cx="2143126" cy="271462"/>
          </a:xfrm>
          <a:prstGeom prst="parallelogram">
            <a:avLst>
              <a:gd name="adj" fmla="val 7137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a:extLst>
              <a:ext uri="{FF2B5EF4-FFF2-40B4-BE49-F238E27FC236}">
                <a16:creationId xmlns:a16="http://schemas.microsoft.com/office/drawing/2014/main" id="{975B5158-B3DF-48A6-8C01-B8F101B9CD05}"/>
              </a:ext>
            </a:extLst>
          </p:cNvPr>
          <p:cNvSpPr/>
          <p:nvPr userDrawn="1"/>
        </p:nvSpPr>
        <p:spPr>
          <a:xfrm>
            <a:off x="11610976" y="6648451"/>
            <a:ext cx="583406" cy="209549"/>
          </a:xfrm>
          <a:custGeom>
            <a:avLst/>
            <a:gdLst>
              <a:gd name="connsiteX0" fmla="*/ 0 w 731044"/>
              <a:gd name="connsiteY0" fmla="*/ 209549 h 209549"/>
              <a:gd name="connsiteX1" fmla="*/ 149570 w 731044"/>
              <a:gd name="connsiteY1" fmla="*/ 0 h 209549"/>
              <a:gd name="connsiteX2" fmla="*/ 731044 w 731044"/>
              <a:gd name="connsiteY2" fmla="*/ 0 h 209549"/>
              <a:gd name="connsiteX3" fmla="*/ 581474 w 731044"/>
              <a:gd name="connsiteY3" fmla="*/ 209549 h 209549"/>
              <a:gd name="connsiteX4" fmla="*/ 0 w 731044"/>
              <a:gd name="connsiteY4" fmla="*/ 209549 h 209549"/>
              <a:gd name="connsiteX0" fmla="*/ 0 w 583406"/>
              <a:gd name="connsiteY0" fmla="*/ 209549 h 209549"/>
              <a:gd name="connsiteX1" fmla="*/ 149570 w 583406"/>
              <a:gd name="connsiteY1" fmla="*/ 0 h 209549"/>
              <a:gd name="connsiteX2" fmla="*/ 583406 w 583406"/>
              <a:gd name="connsiteY2" fmla="*/ 0 h 209549"/>
              <a:gd name="connsiteX3" fmla="*/ 581474 w 583406"/>
              <a:gd name="connsiteY3" fmla="*/ 209549 h 209549"/>
              <a:gd name="connsiteX4" fmla="*/ 0 w 583406"/>
              <a:gd name="connsiteY4" fmla="*/ 209549 h 209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406" h="209549">
                <a:moveTo>
                  <a:pt x="0" y="209549"/>
                </a:moveTo>
                <a:lnTo>
                  <a:pt x="149570" y="0"/>
                </a:lnTo>
                <a:lnTo>
                  <a:pt x="583406" y="0"/>
                </a:lnTo>
                <a:lnTo>
                  <a:pt x="581474" y="209549"/>
                </a:lnTo>
                <a:lnTo>
                  <a:pt x="0" y="209549"/>
                </a:lnTo>
                <a:close/>
              </a:path>
            </a:pathLst>
          </a:cu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descr="Logo&#10;&#10;Description automatically generated">
            <a:extLst>
              <a:ext uri="{FF2B5EF4-FFF2-40B4-BE49-F238E27FC236}">
                <a16:creationId xmlns:a16="http://schemas.microsoft.com/office/drawing/2014/main" id="{E5583706-1A42-4454-97E6-ECC02741B17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083897" y="317956"/>
            <a:ext cx="964962" cy="490953"/>
          </a:xfrm>
          <a:prstGeom prst="rect">
            <a:avLst/>
          </a:prstGeom>
        </p:spPr>
      </p:pic>
      <p:cxnSp>
        <p:nvCxnSpPr>
          <p:cNvPr id="11" name="Straight Connector 10">
            <a:extLst>
              <a:ext uri="{FF2B5EF4-FFF2-40B4-BE49-F238E27FC236}">
                <a16:creationId xmlns:a16="http://schemas.microsoft.com/office/drawing/2014/main" id="{F81BDFAC-C46B-4306-8543-AAD209BEA0E8}"/>
              </a:ext>
            </a:extLst>
          </p:cNvPr>
          <p:cNvCxnSpPr>
            <a:cxnSpLocks/>
          </p:cNvCxnSpPr>
          <p:nvPr userDrawn="1"/>
        </p:nvCxnSpPr>
        <p:spPr>
          <a:xfrm>
            <a:off x="838200" y="982766"/>
            <a:ext cx="10126054" cy="0"/>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787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20681"/>
      </p:ext>
    </p:extLst>
  </p:cSld>
  <p:clrMap bg1="lt1" tx1="dk1" bg2="lt2" tx2="dk2" accent1="accent1" accent2="accent2" accent3="accent3" accent4="accent4" accent5="accent5" accent6="accent6" hlink="hlink" folHlink="folHlink"/>
  <p:sldLayoutIdLst>
    <p:sldLayoutId id="2147483662"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6E30-134E-4D1F-8446-2CF7B3906094}"/>
              </a:ext>
            </a:extLst>
          </p:cNvPr>
          <p:cNvSpPr>
            <a:spLocks noGrp="1"/>
          </p:cNvSpPr>
          <p:nvPr>
            <p:ph type="ctrTitle"/>
          </p:nvPr>
        </p:nvSpPr>
        <p:spPr>
          <a:xfrm>
            <a:off x="333829" y="1929356"/>
            <a:ext cx="7257142" cy="1587046"/>
          </a:xfrm>
        </p:spPr>
        <p:txBody>
          <a:bodyPr anchor="ctr"/>
          <a:lstStyle/>
          <a:p>
            <a:r>
              <a:rPr lang="en-IN" sz="4400" b="1" dirty="0">
                <a:solidFill>
                  <a:srgbClr val="FF0000"/>
                </a:solidFill>
                <a:latin typeface="Selawik Semibold" panose="020B0702040204020203" pitchFamily="34" charset="0"/>
              </a:rPr>
              <a:t>Wearable Electronics for Sports</a:t>
            </a:r>
          </a:p>
        </p:txBody>
      </p:sp>
      <p:sp>
        <p:nvSpPr>
          <p:cNvPr id="3" name="Subtitle 2">
            <a:extLst>
              <a:ext uri="{FF2B5EF4-FFF2-40B4-BE49-F238E27FC236}">
                <a16:creationId xmlns:a16="http://schemas.microsoft.com/office/drawing/2014/main" id="{3E60AD86-A106-48A9-B9B0-C8D473C80747}"/>
              </a:ext>
            </a:extLst>
          </p:cNvPr>
          <p:cNvSpPr>
            <a:spLocks noGrp="1"/>
          </p:cNvSpPr>
          <p:nvPr>
            <p:ph type="subTitle" idx="1"/>
          </p:nvPr>
        </p:nvSpPr>
        <p:spPr>
          <a:xfrm>
            <a:off x="0" y="4032505"/>
            <a:ext cx="7257142" cy="847514"/>
          </a:xfrm>
        </p:spPr>
        <p:txBody>
          <a:bodyPr>
            <a:normAutofit lnSpcReduction="10000"/>
          </a:bodyPr>
          <a:lstStyle/>
          <a:p>
            <a:r>
              <a:rPr lang="en-US" b="1" dirty="0">
                <a:latin typeface="Aharoni" panose="02010803020104030203" pitchFamily="2" charset="-79"/>
                <a:cs typeface="Aharoni" panose="02010803020104030203" pitchFamily="2" charset="-79"/>
              </a:rPr>
              <a:t>VERSUS</a:t>
            </a:r>
          </a:p>
          <a:p>
            <a:r>
              <a:rPr lang="en-IN" b="1" dirty="0">
                <a:latin typeface="Aharoni" panose="02010803020104030203" pitchFamily="2" charset="-79"/>
                <a:cs typeface="Aharoni" panose="02010803020104030203" pitchFamily="2" charset="-79"/>
              </a:rPr>
              <a:t>Sona College of Technology</a:t>
            </a:r>
          </a:p>
        </p:txBody>
      </p:sp>
      <p:pic>
        <p:nvPicPr>
          <p:cNvPr id="7" name="Picture 6">
            <a:extLst>
              <a:ext uri="{FF2B5EF4-FFF2-40B4-BE49-F238E27FC236}">
                <a16:creationId xmlns:a16="http://schemas.microsoft.com/office/drawing/2014/main" id="{EA2E8209-4486-4202-8E0B-22CC942DB98B}"/>
              </a:ext>
            </a:extLst>
          </p:cNvPr>
          <p:cNvPicPr>
            <a:picLocks noChangeAspect="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51669" y="6033828"/>
            <a:ext cx="3003260" cy="557822"/>
          </a:xfrm>
          <a:prstGeom prst="rect">
            <a:avLst/>
          </a:prstGeom>
        </p:spPr>
      </p:pic>
    </p:spTree>
    <p:extLst>
      <p:ext uri="{BB962C8B-B14F-4D97-AF65-F5344CB8AC3E}">
        <p14:creationId xmlns:p14="http://schemas.microsoft.com/office/powerpoint/2010/main" val="2712488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EFF6EF-18E4-49F2-BEAC-371CB5B0CF47}"/>
              </a:ext>
            </a:extLst>
          </p:cNvPr>
          <p:cNvSpPr>
            <a:spLocks noGrp="1"/>
          </p:cNvSpPr>
          <p:nvPr>
            <p:ph idx="1"/>
          </p:nvPr>
        </p:nvSpPr>
        <p:spPr>
          <a:xfrm>
            <a:off x="8684024" y="3608190"/>
            <a:ext cx="2015359" cy="1624504"/>
          </a:xfrm>
          <a:prstGeom prst="roundRect">
            <a:avLst/>
          </a:prstGeom>
        </p:spPr>
        <p:txBody>
          <a:bodyPr/>
          <a:lstStyle/>
          <a:p>
            <a:pPr>
              <a:spcAft>
                <a:spcPts val="600"/>
              </a:spcAft>
            </a:pPr>
            <a:endParaRPr lang="en-US" sz="2200" dirty="0">
              <a:cs typeface="Calibri"/>
            </a:endParaRPr>
          </a:p>
          <a:p>
            <a:endParaRPr lang="en-IN" dirty="0"/>
          </a:p>
        </p:txBody>
      </p:sp>
      <p:sp>
        <p:nvSpPr>
          <p:cNvPr id="10" name="Title 1">
            <a:extLst>
              <a:ext uri="{FF2B5EF4-FFF2-40B4-BE49-F238E27FC236}">
                <a16:creationId xmlns:a16="http://schemas.microsoft.com/office/drawing/2014/main" id="{E743B2D0-F3DE-48FF-B629-A19D5799D9EE}"/>
              </a:ext>
            </a:extLst>
          </p:cNvPr>
          <p:cNvSpPr txBox="1">
            <a:spLocks/>
          </p:cNvSpPr>
          <p:nvPr/>
        </p:nvSpPr>
        <p:spPr>
          <a:xfrm>
            <a:off x="420303" y="287866"/>
            <a:ext cx="9791700" cy="609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Challenge -3 - </a:t>
            </a:r>
            <a:r>
              <a:rPr lang="en-US" sz="2800" b="1" dirty="0">
                <a:solidFill>
                  <a:srgbClr val="00B050"/>
                </a:solidFill>
              </a:rPr>
              <a:t>Find the player’s health (tiredness) and inform the coach</a:t>
            </a:r>
            <a:endParaRPr lang="en-IN" b="1" dirty="0">
              <a:solidFill>
                <a:srgbClr val="00B050"/>
              </a:solidFill>
            </a:endParaRPr>
          </a:p>
        </p:txBody>
      </p:sp>
      <p:pic>
        <p:nvPicPr>
          <p:cNvPr id="4" name="WhatsApp Video 2022-04-27 at 10.32.17 AM">
            <a:hlinkClick r:id="" action="ppaction://media"/>
            <a:extLst>
              <a:ext uri="{FF2B5EF4-FFF2-40B4-BE49-F238E27FC236}">
                <a16:creationId xmlns:a16="http://schemas.microsoft.com/office/drawing/2014/main" id="{A198003D-0E0F-4EC2-8F8A-FAB389F3A5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88862" y="1000369"/>
            <a:ext cx="4056184" cy="5132754"/>
          </a:xfrm>
          <a:prstGeom prst="rect">
            <a:avLst/>
          </a:prstGeom>
        </p:spPr>
      </p:pic>
    </p:spTree>
    <p:extLst>
      <p:ext uri="{BB962C8B-B14F-4D97-AF65-F5344CB8AC3E}">
        <p14:creationId xmlns:p14="http://schemas.microsoft.com/office/powerpoint/2010/main" val="334528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9C64-A173-4B93-8515-35E8A0DC2FB5}"/>
              </a:ext>
            </a:extLst>
          </p:cNvPr>
          <p:cNvSpPr>
            <a:spLocks noGrp="1"/>
          </p:cNvSpPr>
          <p:nvPr>
            <p:ph type="title"/>
          </p:nvPr>
        </p:nvSpPr>
        <p:spPr>
          <a:xfrm>
            <a:off x="646176" y="196978"/>
            <a:ext cx="9791700" cy="609096"/>
          </a:xfrm>
        </p:spPr>
        <p:txBody>
          <a:bodyPr/>
          <a:lstStyle/>
          <a:p>
            <a:r>
              <a:rPr lang="en-US" dirty="0"/>
              <a:t>Challenge 4- </a:t>
            </a:r>
            <a:r>
              <a:rPr lang="en-US" sz="2800" b="1" dirty="0">
                <a:solidFill>
                  <a:schemeClr val="accent6"/>
                </a:solidFill>
              </a:rPr>
              <a:t>Hockey dashboard - Cloud/Web-based software</a:t>
            </a:r>
            <a:endParaRPr lang="en-IN" b="1" dirty="0">
              <a:solidFill>
                <a:schemeClr val="accent6"/>
              </a:solidFill>
            </a:endParaRPr>
          </a:p>
        </p:txBody>
      </p:sp>
      <p:sp>
        <p:nvSpPr>
          <p:cNvPr id="3" name="Content Placeholder 2">
            <a:extLst>
              <a:ext uri="{FF2B5EF4-FFF2-40B4-BE49-F238E27FC236}">
                <a16:creationId xmlns:a16="http://schemas.microsoft.com/office/drawing/2014/main" id="{48EFF6EF-18E4-49F2-BEAC-371CB5B0CF47}"/>
              </a:ext>
            </a:extLst>
          </p:cNvPr>
          <p:cNvSpPr>
            <a:spLocks noGrp="1"/>
          </p:cNvSpPr>
          <p:nvPr>
            <p:ph idx="1"/>
          </p:nvPr>
        </p:nvSpPr>
        <p:spPr>
          <a:xfrm>
            <a:off x="408432" y="501526"/>
            <a:ext cx="10515600" cy="4843819"/>
          </a:xfrm>
        </p:spPr>
        <p:txBody>
          <a:bodyPr/>
          <a:lstStyle/>
          <a:p>
            <a:pPr>
              <a:spcAft>
                <a:spcPts val="600"/>
              </a:spcAft>
            </a:pPr>
            <a:endParaRPr lang="en-US" sz="2200" dirty="0">
              <a:cs typeface="Calibri"/>
            </a:endParaRPr>
          </a:p>
          <a:p>
            <a:pPr>
              <a:spcAft>
                <a:spcPts val="600"/>
              </a:spcAft>
            </a:pPr>
            <a:endParaRPr lang="en-US" sz="2200" dirty="0">
              <a:cs typeface="Calibri"/>
            </a:endParaRPr>
          </a:p>
          <a:p>
            <a:r>
              <a:rPr lang="en-IN" dirty="0"/>
              <a:t>HTML &amp; CSS</a:t>
            </a:r>
          </a:p>
          <a:p>
            <a:r>
              <a:rPr lang="en-IN" dirty="0"/>
              <a:t>JS</a:t>
            </a:r>
          </a:p>
          <a:p>
            <a:r>
              <a:rPr lang="en-IN" dirty="0"/>
              <a:t>PHP</a:t>
            </a:r>
          </a:p>
          <a:p>
            <a:r>
              <a:rPr lang="en-IN" dirty="0"/>
              <a:t>Tomcat</a:t>
            </a:r>
          </a:p>
          <a:p>
            <a:r>
              <a:rPr lang="en-IN" dirty="0"/>
              <a:t>Python</a:t>
            </a:r>
          </a:p>
          <a:p>
            <a:r>
              <a:rPr lang="en-IN" dirty="0"/>
              <a:t>SQL</a:t>
            </a:r>
          </a:p>
        </p:txBody>
      </p:sp>
      <p:pic>
        <p:nvPicPr>
          <p:cNvPr id="6" name="Picture 5">
            <a:extLst>
              <a:ext uri="{FF2B5EF4-FFF2-40B4-BE49-F238E27FC236}">
                <a16:creationId xmlns:a16="http://schemas.microsoft.com/office/drawing/2014/main" id="{C9EA4FBB-38A2-4254-A5F4-F1F9283BC32A}"/>
              </a:ext>
            </a:extLst>
          </p:cNvPr>
          <p:cNvPicPr>
            <a:picLocks noChangeAspect="1"/>
          </p:cNvPicPr>
          <p:nvPr/>
        </p:nvPicPr>
        <p:blipFill>
          <a:blip r:embed="rId3"/>
          <a:stretch>
            <a:fillRect/>
          </a:stretch>
        </p:blipFill>
        <p:spPr>
          <a:xfrm>
            <a:off x="5666232" y="1211179"/>
            <a:ext cx="6392777" cy="3055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8335C0E5-50B6-4241-A13D-2D36A2376A45}"/>
              </a:ext>
            </a:extLst>
          </p:cNvPr>
          <p:cNvSpPr txBox="1"/>
          <p:nvPr/>
        </p:nvSpPr>
        <p:spPr>
          <a:xfrm>
            <a:off x="408432" y="1062268"/>
            <a:ext cx="3866147" cy="369332"/>
          </a:xfrm>
          <a:prstGeom prst="rect">
            <a:avLst/>
          </a:prstGeom>
          <a:noFill/>
        </p:spPr>
        <p:txBody>
          <a:bodyPr wrap="square" rtlCol="0">
            <a:spAutoFit/>
          </a:bodyPr>
          <a:lstStyle/>
          <a:p>
            <a:r>
              <a:rPr lang="en-IN" dirty="0">
                <a:solidFill>
                  <a:srgbClr val="FF0000"/>
                </a:solidFill>
              </a:rPr>
              <a:t>Frontend and Backend Languages</a:t>
            </a:r>
          </a:p>
        </p:txBody>
      </p:sp>
      <p:pic>
        <p:nvPicPr>
          <p:cNvPr id="11" name="Picture 10">
            <a:extLst>
              <a:ext uri="{FF2B5EF4-FFF2-40B4-BE49-F238E27FC236}">
                <a16:creationId xmlns:a16="http://schemas.microsoft.com/office/drawing/2014/main" id="{6F7EF54B-48D0-41C1-A39A-25B3C34D9D31}"/>
              </a:ext>
            </a:extLst>
          </p:cNvPr>
          <p:cNvPicPr>
            <a:picLocks noChangeAspect="1"/>
          </p:cNvPicPr>
          <p:nvPr/>
        </p:nvPicPr>
        <p:blipFill>
          <a:blip r:embed="rId4"/>
          <a:stretch>
            <a:fillRect/>
          </a:stretch>
        </p:blipFill>
        <p:spPr>
          <a:xfrm>
            <a:off x="247995" y="3954379"/>
            <a:ext cx="5294031" cy="27782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0996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9C64-A173-4B93-8515-35E8A0DC2FB5}"/>
              </a:ext>
            </a:extLst>
          </p:cNvPr>
          <p:cNvSpPr>
            <a:spLocks noGrp="1"/>
          </p:cNvSpPr>
          <p:nvPr>
            <p:ph type="title"/>
          </p:nvPr>
        </p:nvSpPr>
        <p:spPr>
          <a:xfrm>
            <a:off x="646176" y="196978"/>
            <a:ext cx="9791700" cy="609096"/>
          </a:xfrm>
        </p:spPr>
        <p:txBody>
          <a:bodyPr/>
          <a:lstStyle/>
          <a:p>
            <a:r>
              <a:rPr lang="en-US" dirty="0"/>
              <a:t>Plotting the Co-ordinates of the player</a:t>
            </a:r>
            <a:endParaRPr lang="en-IN" b="1" dirty="0">
              <a:solidFill>
                <a:schemeClr val="accent6"/>
              </a:solidFill>
            </a:endParaRPr>
          </a:p>
        </p:txBody>
      </p:sp>
      <p:sp>
        <p:nvSpPr>
          <p:cNvPr id="3" name="Content Placeholder 2">
            <a:extLst>
              <a:ext uri="{FF2B5EF4-FFF2-40B4-BE49-F238E27FC236}">
                <a16:creationId xmlns:a16="http://schemas.microsoft.com/office/drawing/2014/main" id="{48EFF6EF-18E4-49F2-BEAC-371CB5B0CF47}"/>
              </a:ext>
            </a:extLst>
          </p:cNvPr>
          <p:cNvSpPr>
            <a:spLocks noGrp="1"/>
          </p:cNvSpPr>
          <p:nvPr>
            <p:ph idx="1"/>
          </p:nvPr>
        </p:nvSpPr>
        <p:spPr>
          <a:xfrm>
            <a:off x="544790" y="1664579"/>
            <a:ext cx="10515600" cy="4843819"/>
          </a:xfrm>
        </p:spPr>
        <p:txBody>
          <a:bodyPr/>
          <a:lstStyle/>
          <a:p>
            <a:pPr marL="0" indent="0">
              <a:spcAft>
                <a:spcPts val="600"/>
              </a:spcAft>
              <a:buNone/>
            </a:pPr>
            <a:r>
              <a:rPr lang="en-US" sz="2200" dirty="0">
                <a:cs typeface="Calibri"/>
              </a:rPr>
              <a:t>Taking the coordinates from the </a:t>
            </a:r>
            <a:r>
              <a:rPr lang="en-US" sz="2200" dirty="0" err="1">
                <a:cs typeface="Calibri"/>
              </a:rPr>
              <a:t>mpu</a:t>
            </a:r>
            <a:r>
              <a:rPr lang="en-US" sz="2200" dirty="0">
                <a:cs typeface="Calibri"/>
              </a:rPr>
              <a:t> and the no of sprints and the heart rate per minute from the sensors, plotting the co-ordinates and analyzing the parameters like Heart rate, our web application will  give the following output. </a:t>
            </a:r>
          </a:p>
        </p:txBody>
      </p:sp>
      <p:pic>
        <p:nvPicPr>
          <p:cNvPr id="5" name="Picture 4">
            <a:extLst>
              <a:ext uri="{FF2B5EF4-FFF2-40B4-BE49-F238E27FC236}">
                <a16:creationId xmlns:a16="http://schemas.microsoft.com/office/drawing/2014/main" id="{950A48F8-CC3C-4133-891F-B822DACB58C5}"/>
              </a:ext>
            </a:extLst>
          </p:cNvPr>
          <p:cNvPicPr>
            <a:picLocks noChangeAspect="1"/>
          </p:cNvPicPr>
          <p:nvPr/>
        </p:nvPicPr>
        <p:blipFill>
          <a:blip r:embed="rId3"/>
          <a:stretch>
            <a:fillRect/>
          </a:stretch>
        </p:blipFill>
        <p:spPr>
          <a:xfrm>
            <a:off x="3669731" y="2844800"/>
            <a:ext cx="4583315" cy="3446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0855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8A1A-F68F-45D6-B6A9-174C9763F732}"/>
              </a:ext>
            </a:extLst>
          </p:cNvPr>
          <p:cNvSpPr>
            <a:spLocks noGrp="1"/>
          </p:cNvSpPr>
          <p:nvPr>
            <p:ph type="title"/>
          </p:nvPr>
        </p:nvSpPr>
        <p:spPr>
          <a:xfrm>
            <a:off x="838200" y="297562"/>
            <a:ext cx="9791700" cy="609096"/>
          </a:xfrm>
        </p:spPr>
        <p:txBody>
          <a:bodyPr/>
          <a:lstStyle/>
          <a:p>
            <a:r>
              <a:rPr lang="en-IN" b="1" dirty="0">
                <a:solidFill>
                  <a:srgbClr val="FF0000"/>
                </a:solidFill>
                <a:latin typeface="Segoe UI Semibold" panose="020B0702040204020203" pitchFamily="34" charset="0"/>
                <a:ea typeface="MS UI Gothic" panose="020B0600070205080204" pitchFamily="34" charset="-128"/>
                <a:cs typeface="Segoe UI Semibold" panose="020B0702040204020203" pitchFamily="34" charset="0"/>
              </a:rPr>
              <a:t>VERSUS</a:t>
            </a:r>
          </a:p>
        </p:txBody>
      </p:sp>
      <p:sp>
        <p:nvSpPr>
          <p:cNvPr id="3" name="Content Placeholder 2">
            <a:extLst>
              <a:ext uri="{FF2B5EF4-FFF2-40B4-BE49-F238E27FC236}">
                <a16:creationId xmlns:a16="http://schemas.microsoft.com/office/drawing/2014/main" id="{36592361-AFE5-4A13-B5B1-16890A580B13}"/>
              </a:ext>
            </a:extLst>
          </p:cNvPr>
          <p:cNvSpPr>
            <a:spLocks noGrp="1"/>
          </p:cNvSpPr>
          <p:nvPr>
            <p:ph idx="1"/>
          </p:nvPr>
        </p:nvSpPr>
        <p:spPr>
          <a:xfrm>
            <a:off x="838200" y="1039628"/>
            <a:ext cx="10515600" cy="5653780"/>
          </a:xfrm>
        </p:spPr>
        <p:txBody>
          <a:bodyPr>
            <a:normAutofit/>
          </a:bodyPr>
          <a:lstStyle/>
          <a:p>
            <a:pPr lvl="1">
              <a:spcAft>
                <a:spcPts val="600"/>
              </a:spcAft>
            </a:pPr>
            <a:r>
              <a:rPr lang="en-US" sz="2400" b="1" dirty="0">
                <a:latin typeface="Arial" panose="020B0604020202020204" pitchFamily="34" charset="0"/>
                <a:cs typeface="Arial" panose="020B0604020202020204" pitchFamily="34" charset="0"/>
              </a:rPr>
              <a:t>Surya Narayanan CS</a:t>
            </a:r>
          </a:p>
          <a:p>
            <a:pPr lvl="2">
              <a:spcAft>
                <a:spcPts val="600"/>
              </a:spcAft>
            </a:pPr>
            <a:r>
              <a:rPr lang="en-US" sz="2000" b="1" dirty="0">
                <a:solidFill>
                  <a:schemeClr val="accent1"/>
                </a:solidFill>
                <a:latin typeface="Arial" panose="020B0604020202020204" pitchFamily="34" charset="0"/>
                <a:cs typeface="Arial" panose="020B0604020202020204" pitchFamily="34" charset="0"/>
              </a:rPr>
              <a:t>B.E – 3</a:t>
            </a:r>
            <a:r>
              <a:rPr lang="en-US" sz="2000" b="1" baseline="30000" dirty="0">
                <a:solidFill>
                  <a:schemeClr val="accent1"/>
                </a:solidFill>
                <a:latin typeface="Arial" panose="020B0604020202020204" pitchFamily="34" charset="0"/>
                <a:cs typeface="Arial" panose="020B0604020202020204" pitchFamily="34" charset="0"/>
              </a:rPr>
              <a:t>rd</a:t>
            </a:r>
            <a:r>
              <a:rPr lang="en-US" sz="2000" b="1" dirty="0">
                <a:solidFill>
                  <a:schemeClr val="accent1"/>
                </a:solidFill>
                <a:latin typeface="Arial" panose="020B0604020202020204" pitchFamily="34" charset="0"/>
                <a:cs typeface="Arial" panose="020B0604020202020204" pitchFamily="34" charset="0"/>
              </a:rPr>
              <a:t> semester</a:t>
            </a:r>
          </a:p>
          <a:p>
            <a:pPr lvl="2">
              <a:spcAft>
                <a:spcPts val="600"/>
              </a:spcAft>
            </a:pPr>
            <a:r>
              <a:rPr lang="en-US" sz="2000" b="1" dirty="0">
                <a:solidFill>
                  <a:schemeClr val="accent1"/>
                </a:solidFill>
                <a:latin typeface="Arial" panose="020B0604020202020204" pitchFamily="34" charset="0"/>
                <a:cs typeface="Arial" panose="020B0604020202020204" pitchFamily="34" charset="0"/>
              </a:rPr>
              <a:t>ECE Department</a:t>
            </a:r>
          </a:p>
          <a:p>
            <a:pPr lvl="2">
              <a:spcAft>
                <a:spcPts val="600"/>
              </a:spcAft>
            </a:pPr>
            <a:r>
              <a:rPr lang="en-US" sz="2000" dirty="0">
                <a:latin typeface="Arial" panose="020B0604020202020204" pitchFamily="34" charset="0"/>
                <a:cs typeface="Arial" panose="020B0604020202020204" pitchFamily="34" charset="0"/>
              </a:rPr>
              <a:t>I am ready to apply my knowledge into practical</a:t>
            </a:r>
          </a:p>
          <a:p>
            <a:pPr lvl="2">
              <a:spcAft>
                <a:spcPts val="60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      Has won the Smart-O-Thon (Hackathon) conducted by Code Chef(2021).</a:t>
            </a:r>
          </a:p>
          <a:p>
            <a:pPr lvl="2">
              <a:spcAft>
                <a:spcPts val="60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      Has won the Kode-!O-Thon(Hackathon) conducted by Anna University (2022).</a:t>
            </a:r>
          </a:p>
          <a:p>
            <a:pPr lvl="2">
              <a:spcAft>
                <a:spcPts val="60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      Participated In the Hack-A-Web contest and shortlisted in the top 100 teams.</a:t>
            </a:r>
          </a:p>
          <a:p>
            <a:pPr marL="914400" lvl="2" indent="0">
              <a:spcAft>
                <a:spcPts val="600"/>
              </a:spcAft>
              <a:buNone/>
            </a:pPr>
            <a:r>
              <a:rPr lang="en-US" sz="2000" dirty="0">
                <a:latin typeface="Arial" panose="020B0604020202020204" pitchFamily="34" charset="0"/>
                <a:cs typeface="Arial" panose="020B0604020202020204" pitchFamily="34" charset="0"/>
              </a:rPr>
              <a:t> </a:t>
            </a:r>
          </a:p>
          <a:p>
            <a:pPr lvl="1">
              <a:spcAft>
                <a:spcPts val="600"/>
              </a:spcAft>
            </a:pPr>
            <a:r>
              <a:rPr lang="en-US" sz="2400" b="1" dirty="0">
                <a:latin typeface="Arial" panose="020B0604020202020204" pitchFamily="34" charset="0"/>
                <a:cs typeface="Arial" panose="020B0604020202020204" pitchFamily="34" charset="0"/>
              </a:rPr>
              <a:t>Sakthi C</a:t>
            </a:r>
          </a:p>
          <a:p>
            <a:pPr lvl="2">
              <a:spcAft>
                <a:spcPts val="600"/>
              </a:spcAft>
            </a:pPr>
            <a:r>
              <a:rPr lang="en-US" sz="2000" b="1" dirty="0">
                <a:solidFill>
                  <a:schemeClr val="accent1"/>
                </a:solidFill>
                <a:latin typeface="Arial" panose="020B0604020202020204" pitchFamily="34" charset="0"/>
                <a:cs typeface="Arial" panose="020B0604020202020204" pitchFamily="34" charset="0"/>
              </a:rPr>
              <a:t>B.E – 3</a:t>
            </a:r>
            <a:r>
              <a:rPr lang="en-US" sz="2000" b="1" baseline="30000" dirty="0">
                <a:solidFill>
                  <a:schemeClr val="accent1"/>
                </a:solidFill>
                <a:latin typeface="Arial" panose="020B0604020202020204" pitchFamily="34" charset="0"/>
                <a:cs typeface="Arial" panose="020B0604020202020204" pitchFamily="34" charset="0"/>
              </a:rPr>
              <a:t>rd</a:t>
            </a:r>
            <a:r>
              <a:rPr lang="en-US" sz="2000" b="1" dirty="0">
                <a:solidFill>
                  <a:schemeClr val="accent1"/>
                </a:solidFill>
                <a:latin typeface="Arial" panose="020B0604020202020204" pitchFamily="34" charset="0"/>
                <a:cs typeface="Arial" panose="020B0604020202020204" pitchFamily="34" charset="0"/>
              </a:rPr>
              <a:t> semester</a:t>
            </a:r>
          </a:p>
          <a:p>
            <a:pPr lvl="2">
              <a:spcAft>
                <a:spcPts val="600"/>
              </a:spcAft>
            </a:pPr>
            <a:r>
              <a:rPr lang="en-US" sz="2000" b="1" dirty="0">
                <a:solidFill>
                  <a:schemeClr val="accent1"/>
                </a:solidFill>
                <a:latin typeface="Arial" panose="020B0604020202020204" pitchFamily="34" charset="0"/>
                <a:cs typeface="Arial" panose="020B0604020202020204" pitchFamily="34" charset="0"/>
              </a:rPr>
              <a:t>ECE Department</a:t>
            </a:r>
          </a:p>
          <a:p>
            <a:pPr lvl="2">
              <a:spcAft>
                <a:spcPts val="600"/>
              </a:spcAft>
            </a:pPr>
            <a:r>
              <a:rPr lang="en-US" sz="2000" dirty="0">
                <a:latin typeface="Arial" panose="020B0604020202020204" pitchFamily="34" charset="0"/>
                <a:cs typeface="Arial" panose="020B0604020202020204" pitchFamily="34" charset="0"/>
              </a:rPr>
              <a:t>I'm interested in IoT and  embedded systems .Also presented 15 papers In paper presentation regarding embedded systems.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0135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9C64-A173-4B93-8515-35E8A0DC2FB5}"/>
              </a:ext>
            </a:extLst>
          </p:cNvPr>
          <p:cNvSpPr>
            <a:spLocks noGrp="1"/>
          </p:cNvSpPr>
          <p:nvPr>
            <p:ph type="title"/>
          </p:nvPr>
        </p:nvSpPr>
        <p:spPr>
          <a:xfrm>
            <a:off x="770382" y="201168"/>
            <a:ext cx="9791700" cy="609096"/>
          </a:xfrm>
        </p:spPr>
        <p:txBody>
          <a:bodyPr/>
          <a:lstStyle/>
          <a:p>
            <a:r>
              <a:rPr lang="en-US" dirty="0"/>
              <a:t>Challenge 1 - </a:t>
            </a:r>
            <a:r>
              <a:rPr lang="en-US" sz="2800" b="1" dirty="0">
                <a:solidFill>
                  <a:srgbClr val="00B050"/>
                </a:solidFill>
                <a:cs typeface="Calibri"/>
              </a:rPr>
              <a:t>Smart wearable to track and record the players </a:t>
            </a:r>
            <a:endParaRPr lang="en-IN" dirty="0">
              <a:solidFill>
                <a:srgbClr val="00B050"/>
              </a:solidFill>
            </a:endParaRPr>
          </a:p>
        </p:txBody>
      </p:sp>
      <p:sp>
        <p:nvSpPr>
          <p:cNvPr id="3" name="Content Placeholder 2">
            <a:extLst>
              <a:ext uri="{FF2B5EF4-FFF2-40B4-BE49-F238E27FC236}">
                <a16:creationId xmlns:a16="http://schemas.microsoft.com/office/drawing/2014/main" id="{48EFF6EF-18E4-49F2-BEAC-371CB5B0CF47}"/>
              </a:ext>
            </a:extLst>
          </p:cNvPr>
          <p:cNvSpPr>
            <a:spLocks noGrp="1"/>
          </p:cNvSpPr>
          <p:nvPr>
            <p:ph idx="1"/>
          </p:nvPr>
        </p:nvSpPr>
        <p:spPr>
          <a:xfrm>
            <a:off x="330278" y="1378294"/>
            <a:ext cx="10515600" cy="2786610"/>
          </a:xfrm>
        </p:spPr>
        <p:txBody>
          <a:bodyPr>
            <a:normAutofit/>
          </a:bodyPr>
          <a:lstStyle/>
          <a:p>
            <a:pPr marL="0" indent="0">
              <a:spcAft>
                <a:spcPts val="600"/>
              </a:spcAft>
              <a:buNone/>
            </a:pPr>
            <a:r>
              <a:rPr lang="en-US" sz="1800" dirty="0">
                <a:solidFill>
                  <a:srgbClr val="FF0000"/>
                </a:solidFill>
                <a:latin typeface="Arial" panose="020B0604020202020204" pitchFamily="34" charset="0"/>
                <a:cs typeface="Arial" panose="020B0604020202020204" pitchFamily="34" charset="0"/>
              </a:rPr>
              <a:t>Components Used:</a:t>
            </a:r>
          </a:p>
          <a:p>
            <a:pPr>
              <a:spcAft>
                <a:spcPts val="600"/>
              </a:spcAft>
            </a:pPr>
            <a:r>
              <a:rPr lang="en-US" sz="1800" dirty="0">
                <a:latin typeface="Arial" panose="020B0604020202020204" pitchFamily="34" charset="0"/>
                <a:cs typeface="Arial" panose="020B0604020202020204" pitchFamily="34" charset="0"/>
              </a:rPr>
              <a:t>         GPS</a:t>
            </a:r>
          </a:p>
          <a:p>
            <a:pPr>
              <a:spcAft>
                <a:spcPts val="600"/>
              </a:spcAft>
            </a:pPr>
            <a:r>
              <a:rPr lang="en-US" sz="1800" dirty="0">
                <a:latin typeface="Arial" panose="020B0604020202020204" pitchFamily="34" charset="0"/>
                <a:cs typeface="Arial" panose="020B0604020202020204" pitchFamily="34" charset="0"/>
              </a:rPr>
              <a:t>         Accelerometer sensor</a:t>
            </a:r>
          </a:p>
          <a:p>
            <a:pPr>
              <a:spcAft>
                <a:spcPts val="600"/>
              </a:spcAft>
            </a:pPr>
            <a:r>
              <a:rPr lang="en-US" sz="1800" dirty="0">
                <a:latin typeface="Arial" panose="020B0604020202020204" pitchFamily="34" charset="0"/>
                <a:cs typeface="Arial" panose="020B0604020202020204" pitchFamily="34" charset="0"/>
              </a:rPr>
              <a:t>         Inertial Sensor</a:t>
            </a:r>
          </a:p>
          <a:p>
            <a:pPr marL="0" indent="0">
              <a:spcAft>
                <a:spcPts val="600"/>
              </a:spcAft>
              <a:buNone/>
            </a:pPr>
            <a:r>
              <a:rPr lang="en-US" sz="1800" dirty="0">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5341DDE3-3B6F-4E95-B7F3-06A587BFB30C}"/>
              </a:ext>
            </a:extLst>
          </p:cNvPr>
          <p:cNvSpPr txBox="1"/>
          <p:nvPr/>
        </p:nvSpPr>
        <p:spPr>
          <a:xfrm>
            <a:off x="895428" y="3928775"/>
            <a:ext cx="5961888" cy="923330"/>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Players real time temp, </a:t>
            </a:r>
            <a:r>
              <a:rPr lang="en-IN" dirty="0" err="1">
                <a:latin typeface="Arial" panose="020B0604020202020204" pitchFamily="34" charset="0"/>
                <a:cs typeface="Arial" panose="020B0604020202020204" pitchFamily="34" charset="0"/>
              </a:rPr>
              <a:t>accX</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accY</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accZ</a:t>
            </a:r>
            <a:r>
              <a:rPr lang="en-IN" dirty="0">
                <a:latin typeface="Arial" panose="020B0604020202020204" pitchFamily="34" charset="0"/>
                <a:cs typeface="Arial" panose="020B0604020202020204" pitchFamily="34" charset="0"/>
              </a:rPr>
              <a:t>, and three axis gyro and angles will be measured and plotted, so that will get the match analysis of the player.</a:t>
            </a:r>
          </a:p>
        </p:txBody>
      </p:sp>
      <p:pic>
        <p:nvPicPr>
          <p:cNvPr id="10" name="Picture 9">
            <a:extLst>
              <a:ext uri="{FF2B5EF4-FFF2-40B4-BE49-F238E27FC236}">
                <a16:creationId xmlns:a16="http://schemas.microsoft.com/office/drawing/2014/main" id="{3A0A337B-D3BD-4E3F-A73C-78F7E59679D4}"/>
              </a:ext>
            </a:extLst>
          </p:cNvPr>
          <p:cNvPicPr>
            <a:picLocks noChangeAspect="1"/>
          </p:cNvPicPr>
          <p:nvPr/>
        </p:nvPicPr>
        <p:blipFill>
          <a:blip r:embed="rId3"/>
          <a:stretch>
            <a:fillRect/>
          </a:stretch>
        </p:blipFill>
        <p:spPr>
          <a:xfrm>
            <a:off x="7948245" y="1547446"/>
            <a:ext cx="3170705" cy="41023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6553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9C64-A173-4B93-8515-35E8A0DC2FB5}"/>
              </a:ext>
            </a:extLst>
          </p:cNvPr>
          <p:cNvSpPr>
            <a:spLocks noGrp="1"/>
          </p:cNvSpPr>
          <p:nvPr>
            <p:ph type="title"/>
          </p:nvPr>
        </p:nvSpPr>
        <p:spPr>
          <a:xfrm>
            <a:off x="770382" y="201168"/>
            <a:ext cx="9791700" cy="609096"/>
          </a:xfrm>
        </p:spPr>
        <p:txBody>
          <a:bodyPr/>
          <a:lstStyle/>
          <a:p>
            <a:r>
              <a:rPr lang="en-US" dirty="0"/>
              <a:t>Challenge 1 – </a:t>
            </a:r>
            <a:r>
              <a:rPr lang="en-US" sz="2800" b="1" dirty="0">
                <a:solidFill>
                  <a:srgbClr val="00B050"/>
                </a:solidFill>
                <a:cs typeface="Calibri"/>
              </a:rPr>
              <a:t>Prototype Demo</a:t>
            </a:r>
            <a:endParaRPr lang="en-IN" dirty="0">
              <a:solidFill>
                <a:srgbClr val="00B050"/>
              </a:solidFill>
            </a:endParaRPr>
          </a:p>
        </p:txBody>
      </p:sp>
      <p:pic>
        <p:nvPicPr>
          <p:cNvPr id="7" name="bandicam 2022-04-26 12-23-18-780">
            <a:hlinkClick r:id="" action="ppaction://media"/>
            <a:extLst>
              <a:ext uri="{FF2B5EF4-FFF2-40B4-BE49-F238E27FC236}">
                <a16:creationId xmlns:a16="http://schemas.microsoft.com/office/drawing/2014/main" id="{888A94B2-DC15-41EE-81F6-F7DDBE7CEF3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0431" y="783570"/>
            <a:ext cx="11157194" cy="58810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0589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0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9C64-A173-4B93-8515-35E8A0DC2FB5}"/>
              </a:ext>
            </a:extLst>
          </p:cNvPr>
          <p:cNvSpPr>
            <a:spLocks noGrp="1"/>
          </p:cNvSpPr>
          <p:nvPr>
            <p:ph type="title"/>
          </p:nvPr>
        </p:nvSpPr>
        <p:spPr>
          <a:xfrm>
            <a:off x="701040" y="282253"/>
            <a:ext cx="9791700" cy="609096"/>
          </a:xfrm>
        </p:spPr>
        <p:txBody>
          <a:bodyPr/>
          <a:lstStyle/>
          <a:p>
            <a:r>
              <a:rPr lang="en-US" dirty="0"/>
              <a:t>Challenge -2 –</a:t>
            </a:r>
            <a:r>
              <a:rPr lang="en-US" dirty="0">
                <a:solidFill>
                  <a:schemeClr val="accent6"/>
                </a:solidFill>
              </a:rPr>
              <a:t>Detect D-Box foul</a:t>
            </a:r>
            <a:endParaRPr lang="en-IN" b="1" dirty="0">
              <a:solidFill>
                <a:schemeClr val="accent6"/>
              </a:solidFill>
            </a:endParaRPr>
          </a:p>
        </p:txBody>
      </p:sp>
      <p:sp>
        <p:nvSpPr>
          <p:cNvPr id="3" name="Content Placeholder 2">
            <a:extLst>
              <a:ext uri="{FF2B5EF4-FFF2-40B4-BE49-F238E27FC236}">
                <a16:creationId xmlns:a16="http://schemas.microsoft.com/office/drawing/2014/main" id="{48EFF6EF-18E4-49F2-BEAC-371CB5B0CF47}"/>
              </a:ext>
            </a:extLst>
          </p:cNvPr>
          <p:cNvSpPr>
            <a:spLocks noGrp="1"/>
          </p:cNvSpPr>
          <p:nvPr>
            <p:ph idx="1"/>
          </p:nvPr>
        </p:nvSpPr>
        <p:spPr>
          <a:xfrm>
            <a:off x="8684024" y="3608190"/>
            <a:ext cx="2015359" cy="1624504"/>
          </a:xfrm>
          <a:prstGeom prst="roundRect">
            <a:avLst/>
          </a:prstGeom>
        </p:spPr>
        <p:txBody>
          <a:bodyPr/>
          <a:lstStyle/>
          <a:p>
            <a:pPr>
              <a:spcAft>
                <a:spcPts val="600"/>
              </a:spcAft>
            </a:pPr>
            <a:endParaRPr lang="en-US" sz="2200" dirty="0">
              <a:cs typeface="Calibri"/>
            </a:endParaRPr>
          </a:p>
          <a:p>
            <a:endParaRPr lang="en-IN" dirty="0"/>
          </a:p>
        </p:txBody>
      </p:sp>
      <p:sp>
        <p:nvSpPr>
          <p:cNvPr id="9" name="Content Placeholder 2">
            <a:extLst>
              <a:ext uri="{FF2B5EF4-FFF2-40B4-BE49-F238E27FC236}">
                <a16:creationId xmlns:a16="http://schemas.microsoft.com/office/drawing/2014/main" id="{F13C73C4-B780-4D66-9367-E17D2D57399F}"/>
              </a:ext>
            </a:extLst>
          </p:cNvPr>
          <p:cNvSpPr txBox="1">
            <a:spLocks/>
          </p:cNvSpPr>
          <p:nvPr/>
        </p:nvSpPr>
        <p:spPr>
          <a:xfrm>
            <a:off x="330278" y="1378294"/>
            <a:ext cx="10515600" cy="2786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sz="1800" dirty="0">
                <a:solidFill>
                  <a:srgbClr val="FF0000"/>
                </a:solidFill>
                <a:latin typeface="Arial" panose="020B0604020202020204" pitchFamily="34" charset="0"/>
                <a:cs typeface="Arial" panose="020B0604020202020204" pitchFamily="34" charset="0"/>
              </a:rPr>
              <a:t>Components Used:</a:t>
            </a:r>
          </a:p>
          <a:p>
            <a:pPr>
              <a:spcAft>
                <a:spcPts val="600"/>
              </a:spcAft>
            </a:pPr>
            <a:r>
              <a:rPr lang="en-US" sz="1800" dirty="0">
                <a:latin typeface="Arial" panose="020B0604020202020204" pitchFamily="34" charset="0"/>
                <a:cs typeface="Arial" panose="020B0604020202020204" pitchFamily="34" charset="0"/>
              </a:rPr>
              <a:t>PIR sensor</a:t>
            </a:r>
          </a:p>
          <a:p>
            <a:pPr>
              <a:spcAft>
                <a:spcPts val="600"/>
              </a:spcAft>
            </a:pPr>
            <a:r>
              <a:rPr lang="en-US" sz="1800" dirty="0">
                <a:latin typeface="Arial" panose="020B0604020202020204" pitchFamily="34" charset="0"/>
                <a:cs typeface="Arial" panose="020B0604020202020204" pitchFamily="34" charset="0"/>
              </a:rPr>
              <a:t>LED</a:t>
            </a:r>
          </a:p>
          <a:p>
            <a:pPr>
              <a:spcAft>
                <a:spcPts val="600"/>
              </a:spcAft>
            </a:pPr>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E902A03-644B-432E-8BA0-418E1AB6FDCC}"/>
              </a:ext>
            </a:extLst>
          </p:cNvPr>
          <p:cNvSpPr txBox="1"/>
          <p:nvPr/>
        </p:nvSpPr>
        <p:spPr>
          <a:xfrm>
            <a:off x="697567" y="3429000"/>
            <a:ext cx="7839962" cy="1200329"/>
          </a:xfrm>
          <a:prstGeom prst="rect">
            <a:avLst/>
          </a:prstGeom>
          <a:noFill/>
        </p:spPr>
        <p:txBody>
          <a:bodyPr wrap="square" rtlCol="0">
            <a:spAutoFit/>
          </a:bodyPr>
          <a:lstStyle/>
          <a:p>
            <a:r>
              <a:rPr lang="en-IN" b="1" dirty="0"/>
              <a:t>Major fouls in hockey is a D-Box foul. So we developed a prototype detecting D-Box fouls using PIR sensor. D-Box foul is a foul in which a player attains a foul if he scored a goal out of the D-Box. We have used a simple algorithm in which if the player crosses the PIR sensor, he will be given a foul. </a:t>
            </a:r>
          </a:p>
        </p:txBody>
      </p:sp>
      <p:pic>
        <p:nvPicPr>
          <p:cNvPr id="7" name="Picture 6">
            <a:extLst>
              <a:ext uri="{FF2B5EF4-FFF2-40B4-BE49-F238E27FC236}">
                <a16:creationId xmlns:a16="http://schemas.microsoft.com/office/drawing/2014/main" id="{2A8D10F6-BA93-40B9-B522-056CE57C1314}"/>
              </a:ext>
            </a:extLst>
          </p:cNvPr>
          <p:cNvPicPr>
            <a:picLocks noChangeAspect="1"/>
          </p:cNvPicPr>
          <p:nvPr/>
        </p:nvPicPr>
        <p:blipFill>
          <a:blip r:embed="rId3"/>
          <a:stretch>
            <a:fillRect/>
          </a:stretch>
        </p:blipFill>
        <p:spPr>
          <a:xfrm>
            <a:off x="8537529" y="2696308"/>
            <a:ext cx="3258875" cy="2383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400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9C64-A173-4B93-8515-35E8A0DC2FB5}"/>
              </a:ext>
            </a:extLst>
          </p:cNvPr>
          <p:cNvSpPr>
            <a:spLocks noGrp="1"/>
          </p:cNvSpPr>
          <p:nvPr>
            <p:ph type="title"/>
          </p:nvPr>
        </p:nvSpPr>
        <p:spPr>
          <a:xfrm>
            <a:off x="701040" y="282253"/>
            <a:ext cx="9791700" cy="609096"/>
          </a:xfrm>
        </p:spPr>
        <p:txBody>
          <a:bodyPr/>
          <a:lstStyle/>
          <a:p>
            <a:r>
              <a:rPr lang="en-US" dirty="0"/>
              <a:t>Challenge -2 –</a:t>
            </a:r>
            <a:r>
              <a:rPr lang="en-US" dirty="0">
                <a:solidFill>
                  <a:schemeClr val="accent6"/>
                </a:solidFill>
              </a:rPr>
              <a:t>Detect </a:t>
            </a:r>
            <a:r>
              <a:rPr lang="en-US">
                <a:solidFill>
                  <a:schemeClr val="accent6"/>
                </a:solidFill>
              </a:rPr>
              <a:t>D-Box foul</a:t>
            </a:r>
            <a:endParaRPr lang="en-IN" b="1" dirty="0">
              <a:solidFill>
                <a:schemeClr val="accent6"/>
              </a:solidFill>
            </a:endParaRPr>
          </a:p>
        </p:txBody>
      </p:sp>
      <p:sp>
        <p:nvSpPr>
          <p:cNvPr id="3" name="Content Placeholder 2">
            <a:extLst>
              <a:ext uri="{FF2B5EF4-FFF2-40B4-BE49-F238E27FC236}">
                <a16:creationId xmlns:a16="http://schemas.microsoft.com/office/drawing/2014/main" id="{48EFF6EF-18E4-49F2-BEAC-371CB5B0CF47}"/>
              </a:ext>
            </a:extLst>
          </p:cNvPr>
          <p:cNvSpPr>
            <a:spLocks noGrp="1"/>
          </p:cNvSpPr>
          <p:nvPr>
            <p:ph idx="1"/>
          </p:nvPr>
        </p:nvSpPr>
        <p:spPr>
          <a:xfrm>
            <a:off x="8684024" y="3608190"/>
            <a:ext cx="2015359" cy="1624504"/>
          </a:xfrm>
          <a:prstGeom prst="roundRect">
            <a:avLst/>
          </a:prstGeom>
        </p:spPr>
        <p:txBody>
          <a:bodyPr/>
          <a:lstStyle/>
          <a:p>
            <a:pPr>
              <a:spcAft>
                <a:spcPts val="600"/>
              </a:spcAft>
            </a:pPr>
            <a:endParaRPr lang="en-US" sz="2200" dirty="0">
              <a:cs typeface="Calibri"/>
            </a:endParaRPr>
          </a:p>
          <a:p>
            <a:endParaRPr lang="en-IN" dirty="0"/>
          </a:p>
        </p:txBody>
      </p:sp>
      <p:pic>
        <p:nvPicPr>
          <p:cNvPr id="8" name="WhatsApp Video 2022-04-26 at 6.04.42 PM">
            <a:hlinkClick r:id="" action="ppaction://media"/>
            <a:extLst>
              <a:ext uri="{FF2B5EF4-FFF2-40B4-BE49-F238E27FC236}">
                <a16:creationId xmlns:a16="http://schemas.microsoft.com/office/drawing/2014/main" id="{A947D7D0-C1F0-44B9-9D13-00EE82D60A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71074" y="1672492"/>
            <a:ext cx="7831015" cy="41577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287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9C64-A173-4B93-8515-35E8A0DC2FB5}"/>
              </a:ext>
            </a:extLst>
          </p:cNvPr>
          <p:cNvSpPr>
            <a:spLocks noGrp="1"/>
          </p:cNvSpPr>
          <p:nvPr>
            <p:ph type="title"/>
          </p:nvPr>
        </p:nvSpPr>
        <p:spPr>
          <a:xfrm>
            <a:off x="701040" y="282253"/>
            <a:ext cx="9791700" cy="609096"/>
          </a:xfrm>
        </p:spPr>
        <p:txBody>
          <a:bodyPr/>
          <a:lstStyle/>
          <a:p>
            <a:r>
              <a:rPr lang="en-US" dirty="0"/>
              <a:t>Challenge -3 - </a:t>
            </a:r>
            <a:r>
              <a:rPr lang="en-US" sz="2800" b="1" dirty="0">
                <a:solidFill>
                  <a:srgbClr val="00B050"/>
                </a:solidFill>
              </a:rPr>
              <a:t>Find the player’s health (tiredness) and inform the coach</a:t>
            </a:r>
            <a:endParaRPr lang="en-IN" b="1" dirty="0">
              <a:solidFill>
                <a:srgbClr val="00B050"/>
              </a:solidFill>
            </a:endParaRPr>
          </a:p>
        </p:txBody>
      </p:sp>
      <p:sp>
        <p:nvSpPr>
          <p:cNvPr id="3" name="Content Placeholder 2">
            <a:extLst>
              <a:ext uri="{FF2B5EF4-FFF2-40B4-BE49-F238E27FC236}">
                <a16:creationId xmlns:a16="http://schemas.microsoft.com/office/drawing/2014/main" id="{48EFF6EF-18E4-49F2-BEAC-371CB5B0CF47}"/>
              </a:ext>
            </a:extLst>
          </p:cNvPr>
          <p:cNvSpPr>
            <a:spLocks noGrp="1"/>
          </p:cNvSpPr>
          <p:nvPr>
            <p:ph idx="1"/>
          </p:nvPr>
        </p:nvSpPr>
        <p:spPr>
          <a:xfrm>
            <a:off x="8684024" y="3608190"/>
            <a:ext cx="2015359" cy="1624504"/>
          </a:xfrm>
          <a:prstGeom prst="roundRect">
            <a:avLst/>
          </a:prstGeom>
        </p:spPr>
        <p:txBody>
          <a:bodyPr/>
          <a:lstStyle/>
          <a:p>
            <a:pPr>
              <a:spcAft>
                <a:spcPts val="600"/>
              </a:spcAft>
            </a:pPr>
            <a:endParaRPr lang="en-US" sz="2200" dirty="0">
              <a:cs typeface="Calibri"/>
            </a:endParaRPr>
          </a:p>
          <a:p>
            <a:endParaRPr lang="en-IN" dirty="0"/>
          </a:p>
        </p:txBody>
      </p:sp>
      <p:sp>
        <p:nvSpPr>
          <p:cNvPr id="11" name="TextBox 10">
            <a:extLst>
              <a:ext uri="{FF2B5EF4-FFF2-40B4-BE49-F238E27FC236}">
                <a16:creationId xmlns:a16="http://schemas.microsoft.com/office/drawing/2014/main" id="{E4AF534A-407F-452D-B038-A705E238227E}"/>
              </a:ext>
            </a:extLst>
          </p:cNvPr>
          <p:cNvSpPr txBox="1"/>
          <p:nvPr/>
        </p:nvSpPr>
        <p:spPr>
          <a:xfrm>
            <a:off x="673091" y="4971915"/>
            <a:ext cx="9143032" cy="877163"/>
          </a:xfrm>
          <a:prstGeom prst="rect">
            <a:avLst/>
          </a:prstGeom>
          <a:noFill/>
        </p:spPr>
        <p:txBody>
          <a:bodyPr wrap="square" rtlCol="0">
            <a:spAutoFit/>
          </a:bodyPr>
          <a:lstStyle/>
          <a:p>
            <a:r>
              <a:rPr lang="en-IN" sz="1700" dirty="0">
                <a:latin typeface="Arial" panose="020B0604020202020204" pitchFamily="34" charset="0"/>
                <a:cs typeface="Arial" panose="020B0604020202020204" pitchFamily="34" charset="0"/>
              </a:rPr>
              <a:t>No of Steps the player runs during the match is being measured by pedometer. Heart rate is measured by BPM sensor. Based on these two parameters tiredness of the person will be monitored and the coach get notified when if any abnormalities monitored in player’s health.  </a:t>
            </a:r>
          </a:p>
        </p:txBody>
      </p:sp>
      <p:sp>
        <p:nvSpPr>
          <p:cNvPr id="9" name="Content Placeholder 2">
            <a:extLst>
              <a:ext uri="{FF2B5EF4-FFF2-40B4-BE49-F238E27FC236}">
                <a16:creationId xmlns:a16="http://schemas.microsoft.com/office/drawing/2014/main" id="{2F8C588C-4BED-4037-B1B2-3C286A5D3474}"/>
              </a:ext>
            </a:extLst>
          </p:cNvPr>
          <p:cNvSpPr txBox="1">
            <a:spLocks/>
          </p:cNvSpPr>
          <p:nvPr/>
        </p:nvSpPr>
        <p:spPr>
          <a:xfrm>
            <a:off x="339090" y="1295702"/>
            <a:ext cx="10515600" cy="32718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sz="1800" dirty="0">
                <a:solidFill>
                  <a:srgbClr val="FF0000"/>
                </a:solidFill>
                <a:latin typeface="Arial" panose="020B0604020202020204" pitchFamily="34" charset="0"/>
                <a:cs typeface="Arial" panose="020B0604020202020204" pitchFamily="34" charset="0"/>
              </a:rPr>
              <a:t>Components Used:</a:t>
            </a:r>
          </a:p>
          <a:p>
            <a:pPr>
              <a:spcAft>
                <a:spcPts val="600"/>
              </a:spcAft>
            </a:pPr>
            <a:r>
              <a:rPr lang="en-US" sz="1800" dirty="0">
                <a:latin typeface="Arial" panose="020B0604020202020204" pitchFamily="34" charset="0"/>
                <a:cs typeface="Arial" panose="020B0604020202020204" pitchFamily="34" charset="0"/>
              </a:rPr>
              <a:t>Heart Pulse sensor</a:t>
            </a:r>
          </a:p>
          <a:p>
            <a:pPr>
              <a:spcAft>
                <a:spcPts val="600"/>
              </a:spcAft>
            </a:pPr>
            <a:r>
              <a:rPr lang="en-US" sz="1800" dirty="0">
                <a:latin typeface="Arial" panose="020B0604020202020204" pitchFamily="34" charset="0"/>
                <a:cs typeface="Arial" panose="020B0604020202020204" pitchFamily="34" charset="0"/>
              </a:rPr>
              <a:t>Pedometer</a:t>
            </a:r>
          </a:p>
          <a:p>
            <a:pPr marL="0" indent="0">
              <a:spcAft>
                <a:spcPts val="600"/>
              </a:spcAft>
              <a:buNone/>
            </a:pPr>
            <a:r>
              <a:rPr lang="en-US" sz="1800" dirty="0">
                <a:solidFill>
                  <a:srgbClr val="FF0000"/>
                </a:solidFill>
                <a:latin typeface="Arial" panose="020B0604020202020204" pitchFamily="34" charset="0"/>
                <a:cs typeface="Arial" panose="020B0604020202020204" pitchFamily="34" charset="0"/>
              </a:rPr>
              <a:t>Software Used:       </a:t>
            </a:r>
          </a:p>
          <a:p>
            <a:pPr>
              <a:spcAft>
                <a:spcPts val="600"/>
              </a:spcAft>
            </a:pPr>
            <a:r>
              <a:rPr lang="en-US" sz="1800" dirty="0">
                <a:latin typeface="Arial" panose="020B0604020202020204" pitchFamily="34" charset="0"/>
                <a:cs typeface="Arial" panose="020B0604020202020204" pitchFamily="34" charset="0"/>
              </a:rPr>
              <a:t>IFTTT</a:t>
            </a:r>
            <a:r>
              <a:rPr lang="en-US" sz="1800" dirty="0">
                <a:solidFill>
                  <a:srgbClr val="FF0000"/>
                </a:solidFill>
                <a:latin typeface="Arial" panose="020B0604020202020204" pitchFamily="34" charset="0"/>
                <a:cs typeface="Arial" panose="020B0604020202020204" pitchFamily="34" charset="0"/>
              </a:rPr>
              <a:t>  </a:t>
            </a:r>
          </a:p>
          <a:p>
            <a:pPr marL="0" indent="0">
              <a:spcAft>
                <a:spcPts val="600"/>
              </a:spcAft>
              <a:buNone/>
            </a:pPr>
            <a:r>
              <a:rPr lang="en-US" sz="1800" dirty="0">
                <a:solidFill>
                  <a:srgbClr val="FF0000"/>
                </a:solidFill>
                <a:latin typeface="Arial" panose="020B0604020202020204" pitchFamily="34" charset="0"/>
                <a:cs typeface="Arial" panose="020B0604020202020204" pitchFamily="34" charset="0"/>
              </a:rPr>
              <a:t>Applets Used:</a:t>
            </a:r>
          </a:p>
          <a:p>
            <a:pPr>
              <a:spcAft>
                <a:spcPts val="600"/>
              </a:spcAft>
            </a:pPr>
            <a:r>
              <a:rPr lang="en-US" sz="1800" dirty="0">
                <a:latin typeface="Arial" panose="020B0604020202020204" pitchFamily="34" charset="0"/>
                <a:cs typeface="Arial" panose="020B0604020202020204" pitchFamily="34" charset="0"/>
              </a:rPr>
              <a:t>Web Hooks</a:t>
            </a:r>
          </a:p>
          <a:p>
            <a:pPr>
              <a:spcAft>
                <a:spcPts val="600"/>
              </a:spcAft>
            </a:pPr>
            <a:r>
              <a:rPr lang="en-US" sz="1800" dirty="0">
                <a:latin typeface="Arial" panose="020B0604020202020204" pitchFamily="34" charset="0"/>
                <a:cs typeface="Arial" panose="020B0604020202020204" pitchFamily="34" charset="0"/>
              </a:rPr>
              <a:t>Android SMS</a:t>
            </a:r>
          </a:p>
        </p:txBody>
      </p:sp>
      <p:pic>
        <p:nvPicPr>
          <p:cNvPr id="5" name="Picture 4">
            <a:extLst>
              <a:ext uri="{FF2B5EF4-FFF2-40B4-BE49-F238E27FC236}">
                <a16:creationId xmlns:a16="http://schemas.microsoft.com/office/drawing/2014/main" id="{378C2346-42DB-4B6B-97DB-664BF1F7F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969" y="1372735"/>
            <a:ext cx="5853722" cy="3397003"/>
          </a:xfrm>
          <a:prstGeom prst="rect">
            <a:avLst/>
          </a:prstGeom>
        </p:spPr>
      </p:pic>
    </p:spTree>
    <p:extLst>
      <p:ext uri="{BB962C8B-B14F-4D97-AF65-F5344CB8AC3E}">
        <p14:creationId xmlns:p14="http://schemas.microsoft.com/office/powerpoint/2010/main" val="812021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EFF6EF-18E4-49F2-BEAC-371CB5B0CF47}"/>
              </a:ext>
            </a:extLst>
          </p:cNvPr>
          <p:cNvSpPr>
            <a:spLocks noGrp="1"/>
          </p:cNvSpPr>
          <p:nvPr>
            <p:ph idx="1"/>
          </p:nvPr>
        </p:nvSpPr>
        <p:spPr>
          <a:xfrm>
            <a:off x="8684024" y="3608190"/>
            <a:ext cx="2015359" cy="1624504"/>
          </a:xfrm>
          <a:prstGeom prst="roundRect">
            <a:avLst/>
          </a:prstGeom>
        </p:spPr>
        <p:txBody>
          <a:bodyPr/>
          <a:lstStyle/>
          <a:p>
            <a:pPr>
              <a:spcAft>
                <a:spcPts val="600"/>
              </a:spcAft>
            </a:pPr>
            <a:endParaRPr lang="en-US" sz="2200" dirty="0">
              <a:cs typeface="Calibri"/>
            </a:endParaRPr>
          </a:p>
          <a:p>
            <a:endParaRPr lang="en-IN" dirty="0"/>
          </a:p>
        </p:txBody>
      </p:sp>
      <p:sp>
        <p:nvSpPr>
          <p:cNvPr id="10" name="Title 1">
            <a:extLst>
              <a:ext uri="{FF2B5EF4-FFF2-40B4-BE49-F238E27FC236}">
                <a16:creationId xmlns:a16="http://schemas.microsoft.com/office/drawing/2014/main" id="{E743B2D0-F3DE-48FF-B629-A19D5799D9EE}"/>
              </a:ext>
            </a:extLst>
          </p:cNvPr>
          <p:cNvSpPr txBox="1">
            <a:spLocks/>
          </p:cNvSpPr>
          <p:nvPr/>
        </p:nvSpPr>
        <p:spPr>
          <a:xfrm>
            <a:off x="420303" y="287866"/>
            <a:ext cx="9791700" cy="609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Challenge -3 - </a:t>
            </a:r>
            <a:r>
              <a:rPr lang="en-US" sz="2800" b="1" dirty="0">
                <a:solidFill>
                  <a:srgbClr val="00B050"/>
                </a:solidFill>
              </a:rPr>
              <a:t>Find the player’s health (tiredness) and inform the coach</a:t>
            </a:r>
            <a:endParaRPr lang="en-IN" b="1" dirty="0">
              <a:solidFill>
                <a:srgbClr val="00B050"/>
              </a:solidFill>
            </a:endParaRPr>
          </a:p>
        </p:txBody>
      </p:sp>
      <p:pic>
        <p:nvPicPr>
          <p:cNvPr id="7" name="bandicam 2022-04-26 11-59-19-887">
            <a:hlinkClick r:id="" action="ppaction://media"/>
            <a:extLst>
              <a:ext uri="{FF2B5EF4-FFF2-40B4-BE49-F238E27FC236}">
                <a16:creationId xmlns:a16="http://schemas.microsoft.com/office/drawing/2014/main" id="{41C8E784-7F7B-42CA-909A-E0E075B7A2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650" y="627923"/>
            <a:ext cx="11378699" cy="5960534"/>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Tree>
    <p:extLst>
      <p:ext uri="{BB962C8B-B14F-4D97-AF65-F5344CB8AC3E}">
        <p14:creationId xmlns:p14="http://schemas.microsoft.com/office/powerpoint/2010/main" val="358597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EFF6EF-18E4-49F2-BEAC-371CB5B0CF47}"/>
              </a:ext>
            </a:extLst>
          </p:cNvPr>
          <p:cNvSpPr>
            <a:spLocks noGrp="1"/>
          </p:cNvSpPr>
          <p:nvPr>
            <p:ph idx="1"/>
          </p:nvPr>
        </p:nvSpPr>
        <p:spPr>
          <a:xfrm>
            <a:off x="8684024" y="3608190"/>
            <a:ext cx="2015359" cy="1624504"/>
          </a:xfrm>
          <a:prstGeom prst="roundRect">
            <a:avLst/>
          </a:prstGeom>
        </p:spPr>
        <p:txBody>
          <a:bodyPr/>
          <a:lstStyle/>
          <a:p>
            <a:pPr>
              <a:spcAft>
                <a:spcPts val="600"/>
              </a:spcAft>
            </a:pPr>
            <a:endParaRPr lang="en-US" sz="2200" dirty="0">
              <a:cs typeface="Calibri"/>
            </a:endParaRPr>
          </a:p>
          <a:p>
            <a:endParaRPr lang="en-IN" dirty="0"/>
          </a:p>
        </p:txBody>
      </p:sp>
      <p:sp>
        <p:nvSpPr>
          <p:cNvPr id="10" name="Title 1">
            <a:extLst>
              <a:ext uri="{FF2B5EF4-FFF2-40B4-BE49-F238E27FC236}">
                <a16:creationId xmlns:a16="http://schemas.microsoft.com/office/drawing/2014/main" id="{E743B2D0-F3DE-48FF-B629-A19D5799D9EE}"/>
              </a:ext>
            </a:extLst>
          </p:cNvPr>
          <p:cNvSpPr txBox="1">
            <a:spLocks/>
          </p:cNvSpPr>
          <p:nvPr/>
        </p:nvSpPr>
        <p:spPr>
          <a:xfrm>
            <a:off x="420303" y="287866"/>
            <a:ext cx="9791700" cy="609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Challenge -3 - </a:t>
            </a:r>
            <a:r>
              <a:rPr lang="en-US" sz="2800" b="1" dirty="0">
                <a:solidFill>
                  <a:srgbClr val="00B050"/>
                </a:solidFill>
              </a:rPr>
              <a:t>Find the player’s health (tiredness) and inform the coach</a:t>
            </a:r>
            <a:endParaRPr lang="en-IN" b="1" dirty="0">
              <a:solidFill>
                <a:srgbClr val="00B050"/>
              </a:solidFill>
            </a:endParaRPr>
          </a:p>
        </p:txBody>
      </p:sp>
      <p:pic>
        <p:nvPicPr>
          <p:cNvPr id="2" name="WhatsApp Video 2022-04-27 at 10.21.28 AM">
            <a:hlinkClick r:id="" action="ppaction://media"/>
            <a:extLst>
              <a:ext uri="{FF2B5EF4-FFF2-40B4-BE49-F238E27FC236}">
                <a16:creationId xmlns:a16="http://schemas.microsoft.com/office/drawing/2014/main" id="{934D3C72-1D7B-487B-8EFC-81C74ED7BA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62098" y="1350930"/>
            <a:ext cx="5735053" cy="4876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650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3B1C822-A828-4545-97B0-72AAAE58E25F}" vid="{FBEB3FE1-1648-4202-B605-DAB56597200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3B1C822-A828-4545-97B0-72AAAE58E25F}" vid="{7E1A1E23-86DA-40C8-805A-9BC16F9845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Mistral Template 2022</Template>
  <TotalTime>509</TotalTime>
  <Words>467</Words>
  <Application>Microsoft Office PowerPoint</Application>
  <PresentationFormat>Widescreen</PresentationFormat>
  <Paragraphs>68</Paragraphs>
  <Slides>13</Slides>
  <Notes>12</Notes>
  <HiddenSlides>0</HiddenSlides>
  <MMClips>5</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Aharoni</vt:lpstr>
      <vt:lpstr>Arial</vt:lpstr>
      <vt:lpstr>Calibri</vt:lpstr>
      <vt:lpstr>Calibri Light</vt:lpstr>
      <vt:lpstr>Segoe UI Semibold</vt:lpstr>
      <vt:lpstr>Selawik Semibold</vt:lpstr>
      <vt:lpstr>Wingdings</vt:lpstr>
      <vt:lpstr>Office Theme</vt:lpstr>
      <vt:lpstr>Custom Design</vt:lpstr>
      <vt:lpstr>Wearable Electronics for Sports</vt:lpstr>
      <vt:lpstr>VERSUS</vt:lpstr>
      <vt:lpstr>Challenge 1 - Smart wearable to track and record the players </vt:lpstr>
      <vt:lpstr>Challenge 1 – Prototype Demo</vt:lpstr>
      <vt:lpstr>Challenge -2 –Detect D-Box foul</vt:lpstr>
      <vt:lpstr>Challenge -2 –Detect D-Box foul</vt:lpstr>
      <vt:lpstr>Challenge -3 - Find the player’s health (tiredness) and inform the coach</vt:lpstr>
      <vt:lpstr>PowerPoint Presentation</vt:lpstr>
      <vt:lpstr>PowerPoint Presentation</vt:lpstr>
      <vt:lpstr>PowerPoint Presentation</vt:lpstr>
      <vt:lpstr>Challenge 4- Hockey dashboard - Cloud/Web-based software</vt:lpstr>
      <vt:lpstr>Plotting the Co-ordinates of the player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Mistral HACKFEST</dc:title>
  <dc:creator>SURYA NARAYANAN C S</dc:creator>
  <cp:lastModifiedBy>SURYA NARAYANAN C S</cp:lastModifiedBy>
  <cp:revision>13</cp:revision>
  <dcterms:created xsi:type="dcterms:W3CDTF">2022-03-28T05:50:29Z</dcterms:created>
  <dcterms:modified xsi:type="dcterms:W3CDTF">2022-04-27T07:17:34Z</dcterms:modified>
</cp:coreProperties>
</file>